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microsoft.com/office/2006/relationships/ui/userCustomization" Target="userCustomization/customUI.xml"/><Relationship Id="rId1" Type="http://schemas.openxmlformats.org/officeDocument/2006/relationships/officeDocument" Target="ppt/presentation.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1" r:id="rId2"/>
    <p:sldId id="268" r:id="rId3"/>
    <p:sldId id="272" r:id="rId4"/>
    <p:sldId id="269" r:id="rId5"/>
    <p:sldId id="267" r:id="rId6"/>
    <p:sldId id="271" r:id="rId7"/>
    <p:sldId id="270" r:id="rId8"/>
    <p:sldId id="265" r:id="rId9"/>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76" autoAdjust="0"/>
    <p:restoredTop sz="94660" autoAdjust="0"/>
  </p:normalViewPr>
  <p:slideViewPr>
    <p:cSldViewPr snapToGrid="0">
      <p:cViewPr varScale="1">
        <p:scale>
          <a:sx n="128" d="100"/>
          <a:sy n="128" d="100"/>
        </p:scale>
        <p:origin x="680" y="17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F89CD7-9FE5-429F-B9E0-AA1946CCC9BD}" type="datetimeFigureOut">
              <a:rPr lang="sv-SE" smtClean="0"/>
              <a:t>2024-03-07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7C2188-90C9-4DE2-9CC5-BA3A554B7687}" type="slidenum">
              <a:rPr lang="sv-SE" smtClean="0"/>
              <a:t>‹#›</a:t>
            </a:fld>
            <a:endParaRPr lang="sv-SE"/>
          </a:p>
        </p:txBody>
      </p:sp>
    </p:spTree>
    <p:extLst>
      <p:ext uri="{BB962C8B-B14F-4D97-AF65-F5344CB8AC3E}">
        <p14:creationId xmlns:p14="http://schemas.microsoft.com/office/powerpoint/2010/main" val="1524389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1522199" y="1360800"/>
            <a:ext cx="9831600" cy="691957"/>
          </a:xfrm>
        </p:spPr>
        <p:txBody>
          <a:bodyPr anchor="t">
            <a:noAutofit/>
          </a:bodyPr>
          <a:lstStyle>
            <a:lvl1pPr algn="l">
              <a:lnSpc>
                <a:spcPct val="100000"/>
              </a:lnSpc>
              <a:defRPr sz="3800" b="1" baseline="0">
                <a:solidFill>
                  <a:schemeClr val="accent1"/>
                </a:solidFill>
              </a:defRPr>
            </a:lvl1pPr>
          </a:lstStyle>
          <a:p>
            <a:r>
              <a:rPr lang="sv-SE" dirty="0"/>
              <a:t>Stor rubrik</a:t>
            </a:r>
          </a:p>
        </p:txBody>
      </p:sp>
      <p:sp>
        <p:nvSpPr>
          <p:cNvPr id="3" name="Underrubrik 2"/>
          <p:cNvSpPr>
            <a:spLocks noGrp="1"/>
          </p:cNvSpPr>
          <p:nvPr>
            <p:ph type="subTitle" idx="1" hasCustomPrompt="1"/>
          </p:nvPr>
        </p:nvSpPr>
        <p:spPr>
          <a:xfrm>
            <a:off x="1522199" y="2208554"/>
            <a:ext cx="9831601" cy="788400"/>
          </a:xfrm>
        </p:spPr>
        <p:txBody>
          <a:bodyPr>
            <a:noAutofit/>
          </a:bodyPr>
          <a:lstStyle>
            <a:lvl1pPr marL="0" indent="0" algn="l">
              <a:lnSpc>
                <a:spcPct val="100000"/>
              </a:lnSpc>
              <a:buNone/>
              <a:defRPr sz="2200" b="1">
                <a:solidFill>
                  <a:schemeClr val="accent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sp>
        <p:nvSpPr>
          <p:cNvPr id="5" name="Platshållare för sidfot 4"/>
          <p:cNvSpPr>
            <a:spLocks noGrp="1"/>
          </p:cNvSpPr>
          <p:nvPr>
            <p:ph type="ftr" sz="quarter" idx="11"/>
          </p:nvPr>
        </p:nvSpPr>
        <p:spPr/>
        <p:txBody>
          <a:bodyPr/>
          <a:lstStyle/>
          <a:p>
            <a:endParaRPr lang="sv-SE" dirty="0"/>
          </a:p>
        </p:txBody>
      </p:sp>
      <p:sp>
        <p:nvSpPr>
          <p:cNvPr id="4" name="Platshållare för datum 3"/>
          <p:cNvSpPr>
            <a:spLocks noGrp="1"/>
          </p:cNvSpPr>
          <p:nvPr>
            <p:ph type="dt" sz="half" idx="10"/>
          </p:nvPr>
        </p:nvSpPr>
        <p:spPr/>
        <p:txBody>
          <a:bodyPr/>
          <a:lstStyle/>
          <a:p>
            <a:fld id="{2D44CBEE-E6DE-47E3-981B-80C11ECF5B1C}" type="datetimeFigureOut">
              <a:rPr lang="sv-SE" smtClean="0"/>
              <a:pPr/>
              <a:t>2024-03-07</a:t>
            </a:fld>
            <a:endParaRPr lang="sv-SE" dirty="0"/>
          </a:p>
        </p:txBody>
      </p:sp>
      <p:sp>
        <p:nvSpPr>
          <p:cNvPr id="6" name="Platshållare för bildnummer 5"/>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3059736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 med två bild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800" y="1542415"/>
            <a:ext cx="10514999" cy="652145"/>
          </a:xfrm>
        </p:spPr>
        <p:txBody>
          <a:bodyPr/>
          <a:lstStyle>
            <a:lvl1pPr>
              <a:defRPr/>
            </a:lvl1pPr>
          </a:lstStyle>
          <a:p>
            <a:r>
              <a:rPr lang="sv-SE" dirty="0"/>
              <a:t>Mindre rubrik</a:t>
            </a:r>
          </a:p>
        </p:txBody>
      </p:sp>
      <p:sp>
        <p:nvSpPr>
          <p:cNvPr id="13" name="Platshållare för bild 12"/>
          <p:cNvSpPr>
            <a:spLocks noGrp="1"/>
          </p:cNvSpPr>
          <p:nvPr>
            <p:ph type="pic" sz="quarter" idx="14"/>
          </p:nvPr>
        </p:nvSpPr>
        <p:spPr>
          <a:xfrm>
            <a:off x="6174000" y="2241462"/>
            <a:ext cx="5180400" cy="3942000"/>
          </a:xfrm>
        </p:spPr>
        <p:txBody>
          <a:bodyPr/>
          <a:lstStyle/>
          <a:p>
            <a:r>
              <a:rPr lang="sv-SE"/>
              <a:t>Klicka på ikonen för att lägga till en bild</a:t>
            </a:r>
          </a:p>
        </p:txBody>
      </p:sp>
      <p:sp>
        <p:nvSpPr>
          <p:cNvPr id="8" name="Platshållare för bild 12"/>
          <p:cNvSpPr>
            <a:spLocks noGrp="1"/>
          </p:cNvSpPr>
          <p:nvPr>
            <p:ph type="pic" sz="quarter" idx="15"/>
          </p:nvPr>
        </p:nvSpPr>
        <p:spPr>
          <a:xfrm>
            <a:off x="838800" y="2235600"/>
            <a:ext cx="5180400" cy="3942000"/>
          </a:xfrm>
        </p:spPr>
        <p:txBody>
          <a:bodyPr/>
          <a:lstStyle/>
          <a:p>
            <a:r>
              <a:rPr lang="sv-SE"/>
              <a:t>Klicka på ikonen för att lägga till en bild</a:t>
            </a:r>
            <a:endParaRPr lang="sv-SE" dirty="0"/>
          </a:p>
        </p:txBody>
      </p:sp>
      <p:sp>
        <p:nvSpPr>
          <p:cNvPr id="4" name="Platshållare för sidfot 3"/>
          <p:cNvSpPr>
            <a:spLocks noGrp="1"/>
          </p:cNvSpPr>
          <p:nvPr>
            <p:ph type="ftr" sz="quarter" idx="17"/>
          </p:nvPr>
        </p:nvSpPr>
        <p:spPr/>
        <p:txBody>
          <a:bodyPr/>
          <a:lstStyle/>
          <a:p>
            <a:endParaRPr lang="sv-SE" dirty="0"/>
          </a:p>
        </p:txBody>
      </p:sp>
      <p:sp>
        <p:nvSpPr>
          <p:cNvPr id="3" name="Platshållare för datum 2"/>
          <p:cNvSpPr>
            <a:spLocks noGrp="1"/>
          </p:cNvSpPr>
          <p:nvPr>
            <p:ph type="dt" sz="half" idx="16"/>
          </p:nvPr>
        </p:nvSpPr>
        <p:spPr/>
        <p:txBody>
          <a:bodyPr/>
          <a:lstStyle/>
          <a:p>
            <a:fld id="{2D44CBEE-E6DE-47E3-981B-80C11ECF5B1C}" type="datetimeFigureOut">
              <a:rPr lang="sv-SE" smtClean="0"/>
              <a:pPr/>
              <a:t>2024-03-07</a:t>
            </a:fld>
            <a:endParaRPr lang="sv-SE" dirty="0"/>
          </a:p>
        </p:txBody>
      </p:sp>
      <p:sp>
        <p:nvSpPr>
          <p:cNvPr id="5" name="Platshållare för bildnummer 4"/>
          <p:cNvSpPr>
            <a:spLocks noGrp="1"/>
          </p:cNvSpPr>
          <p:nvPr>
            <p:ph type="sldNum" sz="quarter" idx="18"/>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3962609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8800" y="1540800"/>
            <a:ext cx="10514999" cy="574296"/>
          </a:xfrm>
        </p:spPr>
        <p:txBody>
          <a:bodyPr/>
          <a:lstStyle/>
          <a:p>
            <a:r>
              <a:rPr lang="sv-SE"/>
              <a:t>Klicka här för att ändra mall för rubrikformat</a:t>
            </a:r>
            <a:endParaRPr lang="sv-SE" dirty="0"/>
          </a:p>
        </p:txBody>
      </p:sp>
      <p:sp>
        <p:nvSpPr>
          <p:cNvPr id="3" name="Platshållare för text 2"/>
          <p:cNvSpPr>
            <a:spLocks noGrp="1"/>
          </p:cNvSpPr>
          <p:nvPr>
            <p:ph type="body" idx="1"/>
          </p:nvPr>
        </p:nvSpPr>
        <p:spPr>
          <a:xfrm>
            <a:off x="838800" y="2235600"/>
            <a:ext cx="5157787" cy="823912"/>
          </a:xfrm>
        </p:spPr>
        <p:txBody>
          <a:bodyPr anchor="b">
            <a:no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8800" y="3180015"/>
            <a:ext cx="5158800" cy="300964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text 4"/>
          <p:cNvSpPr>
            <a:spLocks noGrp="1"/>
          </p:cNvSpPr>
          <p:nvPr>
            <p:ph type="body" sz="quarter" idx="3"/>
          </p:nvPr>
        </p:nvSpPr>
        <p:spPr>
          <a:xfrm>
            <a:off x="6174000" y="2235599"/>
            <a:ext cx="5158800" cy="823912"/>
          </a:xfrm>
        </p:spPr>
        <p:txBody>
          <a:bodyPr anchor="b">
            <a:no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4000" y="3180014"/>
            <a:ext cx="5158800" cy="300964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sidfot 7"/>
          <p:cNvSpPr>
            <a:spLocks noGrp="1"/>
          </p:cNvSpPr>
          <p:nvPr>
            <p:ph type="ftr" sz="quarter" idx="11"/>
          </p:nvPr>
        </p:nvSpPr>
        <p:spPr/>
        <p:txBody>
          <a:bodyPr/>
          <a:lstStyle/>
          <a:p>
            <a:endParaRPr lang="sv-SE" dirty="0"/>
          </a:p>
        </p:txBody>
      </p:sp>
      <p:sp>
        <p:nvSpPr>
          <p:cNvPr id="7" name="Platshållare för datum 6"/>
          <p:cNvSpPr>
            <a:spLocks noGrp="1"/>
          </p:cNvSpPr>
          <p:nvPr>
            <p:ph type="dt" sz="half" idx="10"/>
          </p:nvPr>
        </p:nvSpPr>
        <p:spPr/>
        <p:txBody>
          <a:bodyPr/>
          <a:lstStyle/>
          <a:p>
            <a:fld id="{2D44CBEE-E6DE-47E3-981B-80C11ECF5B1C}" type="datetimeFigureOut">
              <a:rPr lang="sv-SE" smtClean="0"/>
              <a:pPr/>
              <a:t>2024-03-07</a:t>
            </a:fld>
            <a:endParaRPr lang="sv-SE" dirty="0"/>
          </a:p>
        </p:txBody>
      </p:sp>
      <p:sp>
        <p:nvSpPr>
          <p:cNvPr id="9" name="Platshållare för bildnummer 8"/>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3992348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6" name="Rubrik 1"/>
          <p:cNvSpPr>
            <a:spLocks noGrp="1"/>
          </p:cNvSpPr>
          <p:nvPr>
            <p:ph type="title"/>
          </p:nvPr>
        </p:nvSpPr>
        <p:spPr>
          <a:xfrm>
            <a:off x="838800" y="1540800"/>
            <a:ext cx="10528878" cy="736844"/>
          </a:xfrm>
        </p:spPr>
        <p:txBody>
          <a:bodyPr/>
          <a:lstStyle/>
          <a:p>
            <a:r>
              <a:rPr lang="sv-SE"/>
              <a:t>Klicka här för att ändra mall för rubrikformat</a:t>
            </a:r>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2" name="Platshållare för datum 1"/>
          <p:cNvSpPr>
            <a:spLocks noGrp="1"/>
          </p:cNvSpPr>
          <p:nvPr>
            <p:ph type="dt" sz="half" idx="10"/>
          </p:nvPr>
        </p:nvSpPr>
        <p:spPr/>
        <p:txBody>
          <a:bodyPr/>
          <a:lstStyle/>
          <a:p>
            <a:fld id="{2D44CBEE-E6DE-47E3-981B-80C11ECF5B1C}" type="datetimeFigureOut">
              <a:rPr lang="sv-SE" smtClean="0"/>
              <a:pPr/>
              <a:t>2024-03-07</a:t>
            </a:fld>
            <a:endParaRPr lang="sv-SE" dirty="0"/>
          </a:p>
        </p:txBody>
      </p:sp>
      <p:sp>
        <p:nvSpPr>
          <p:cNvPr id="4" name="Platshållare för bildnummer 3"/>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17044366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9992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Rubrik med bild">
    <p:spTree>
      <p:nvGrpSpPr>
        <p:cNvPr id="1" name=""/>
        <p:cNvGrpSpPr/>
        <p:nvPr/>
      </p:nvGrpSpPr>
      <p:grpSpPr>
        <a:xfrm>
          <a:off x="0" y="0"/>
          <a:ext cx="0" cy="0"/>
          <a:chOff x="0" y="0"/>
          <a:chExt cx="0" cy="0"/>
        </a:xfrm>
      </p:grpSpPr>
      <p:sp>
        <p:nvSpPr>
          <p:cNvPr id="3" name="Rubrik 2"/>
          <p:cNvSpPr>
            <a:spLocks noGrp="1"/>
          </p:cNvSpPr>
          <p:nvPr>
            <p:ph type="title" hasCustomPrompt="1"/>
          </p:nvPr>
        </p:nvSpPr>
        <p:spPr>
          <a:xfrm>
            <a:off x="1524000" y="1360799"/>
            <a:ext cx="9829801" cy="691200"/>
          </a:xfrm>
        </p:spPr>
        <p:txBody>
          <a:bodyPr>
            <a:noAutofit/>
          </a:bodyPr>
          <a:lstStyle>
            <a:lvl1pPr>
              <a:lnSpc>
                <a:spcPct val="100000"/>
              </a:lnSpc>
              <a:defRPr sz="3800"/>
            </a:lvl1pPr>
          </a:lstStyle>
          <a:p>
            <a:r>
              <a:rPr lang="sv-SE" dirty="0"/>
              <a:t>Stor rubrik </a:t>
            </a:r>
          </a:p>
        </p:txBody>
      </p:sp>
      <p:sp>
        <p:nvSpPr>
          <p:cNvPr id="6" name="Underrubrik 2"/>
          <p:cNvSpPr>
            <a:spLocks noGrp="1"/>
          </p:cNvSpPr>
          <p:nvPr>
            <p:ph type="subTitle" idx="1" hasCustomPrompt="1"/>
          </p:nvPr>
        </p:nvSpPr>
        <p:spPr>
          <a:xfrm>
            <a:off x="1524000" y="2208554"/>
            <a:ext cx="9829800" cy="788400"/>
          </a:xfrm>
        </p:spPr>
        <p:txBody>
          <a:bodyPr>
            <a:noAutofit/>
          </a:bodyPr>
          <a:lstStyle>
            <a:lvl1pPr marL="0" indent="0" algn="l">
              <a:lnSpc>
                <a:spcPct val="100000"/>
              </a:lnSpc>
              <a:buNone/>
              <a:defRPr sz="2200" b="1">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sp>
        <p:nvSpPr>
          <p:cNvPr id="9" name="Platshållare för bild 8"/>
          <p:cNvSpPr>
            <a:spLocks noGrp="1"/>
          </p:cNvSpPr>
          <p:nvPr>
            <p:ph type="pic" sz="quarter" idx="13"/>
          </p:nvPr>
        </p:nvSpPr>
        <p:spPr>
          <a:xfrm>
            <a:off x="0" y="3438000"/>
            <a:ext cx="12192000" cy="3420000"/>
          </a:xfrm>
        </p:spPr>
        <p:txBody>
          <a:bodyPr/>
          <a:lstStyle/>
          <a:p>
            <a:r>
              <a:rPr lang="sv-SE"/>
              <a:t>Klicka på ikonen för att lägga till en bild</a:t>
            </a:r>
            <a:endParaRPr lang="sv-SE" dirty="0"/>
          </a:p>
        </p:txBody>
      </p:sp>
      <p:pic>
        <p:nvPicPr>
          <p:cNvPr id="10" name="107192D2-3778-4ECE-8BEC-1F42874D3F29" descr="Logotyp Mittuniversitetet.">
            <a:extLst>
              <a:ext uri="{FF2B5EF4-FFF2-40B4-BE49-F238E27FC236}">
                <a16:creationId xmlns:a16="http://schemas.microsoft.com/office/drawing/2014/main" id="{F153BBE9-5AB6-41B8-B5C1-4E7AC01B724A}"/>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080000" y="360000"/>
            <a:ext cx="1565081"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152219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med platta">
    <p:spTree>
      <p:nvGrpSpPr>
        <p:cNvPr id="1" name=""/>
        <p:cNvGrpSpPr/>
        <p:nvPr/>
      </p:nvGrpSpPr>
      <p:grpSpPr>
        <a:xfrm>
          <a:off x="0" y="0"/>
          <a:ext cx="0" cy="0"/>
          <a:chOff x="0" y="0"/>
          <a:chExt cx="0" cy="0"/>
        </a:xfrm>
      </p:grpSpPr>
      <p:sp>
        <p:nvSpPr>
          <p:cNvPr id="5" name="Rubrik 1"/>
          <p:cNvSpPr>
            <a:spLocks noGrp="1"/>
          </p:cNvSpPr>
          <p:nvPr>
            <p:ph type="ctrTitle" hasCustomPrompt="1"/>
          </p:nvPr>
        </p:nvSpPr>
        <p:spPr>
          <a:xfrm>
            <a:off x="1524001" y="1359581"/>
            <a:ext cx="9829800" cy="691957"/>
          </a:xfrm>
        </p:spPr>
        <p:txBody>
          <a:bodyPr anchor="t">
            <a:noAutofit/>
          </a:bodyPr>
          <a:lstStyle>
            <a:lvl1pPr algn="l">
              <a:lnSpc>
                <a:spcPct val="100000"/>
              </a:lnSpc>
              <a:defRPr sz="3800" b="1" baseline="0">
                <a:solidFill>
                  <a:schemeClr val="tx1"/>
                </a:solidFill>
              </a:defRPr>
            </a:lvl1pPr>
          </a:lstStyle>
          <a:p>
            <a:r>
              <a:rPr lang="sv-SE" dirty="0"/>
              <a:t>Stor rubrik</a:t>
            </a:r>
          </a:p>
        </p:txBody>
      </p:sp>
      <p:sp>
        <p:nvSpPr>
          <p:cNvPr id="6" name="Underrubrik 2"/>
          <p:cNvSpPr>
            <a:spLocks noGrp="1"/>
          </p:cNvSpPr>
          <p:nvPr>
            <p:ph type="subTitle" idx="1" hasCustomPrompt="1"/>
          </p:nvPr>
        </p:nvSpPr>
        <p:spPr>
          <a:xfrm>
            <a:off x="1524001" y="2208554"/>
            <a:ext cx="9829799" cy="788400"/>
          </a:xfrm>
        </p:spPr>
        <p:txBody>
          <a:bodyPr>
            <a:noAutofit/>
          </a:bodyPr>
          <a:lstStyle>
            <a:lvl1pPr marL="0" indent="0" algn="l">
              <a:lnSpc>
                <a:spcPct val="100000"/>
              </a:lnSpc>
              <a:buNone/>
              <a:defRPr sz="2200" b="1">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sp>
        <p:nvSpPr>
          <p:cNvPr id="4" name="Rektangel 3">
            <a:extLst>
              <a:ext uri="{C183D7F6-B498-43B3-948B-1728B52AA6E4}">
                <adec:decorative xmlns:adec="http://schemas.microsoft.com/office/drawing/2017/decorative" val="1"/>
              </a:ext>
            </a:extLst>
          </p:cNvPr>
          <p:cNvSpPr/>
          <p:nvPr userDrawn="1"/>
        </p:nvSpPr>
        <p:spPr>
          <a:xfrm>
            <a:off x="0" y="3474720"/>
            <a:ext cx="12192000" cy="34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83890735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800" y="1540800"/>
            <a:ext cx="10550525" cy="652145"/>
          </a:xfrm>
        </p:spPr>
        <p:txBody>
          <a:bodyPr/>
          <a:lstStyle>
            <a:lvl1pPr>
              <a:defRPr/>
            </a:lvl1pPr>
          </a:lstStyle>
          <a:p>
            <a:r>
              <a:rPr lang="sv-SE" dirty="0"/>
              <a:t>Mindre rubrik</a:t>
            </a:r>
          </a:p>
        </p:txBody>
      </p:sp>
      <p:sp>
        <p:nvSpPr>
          <p:cNvPr id="3" name="Platshållare för innehåll 2"/>
          <p:cNvSpPr>
            <a:spLocks noGrp="1"/>
          </p:cNvSpPr>
          <p:nvPr>
            <p:ph idx="1"/>
          </p:nvPr>
        </p:nvSpPr>
        <p:spPr>
          <a:xfrm>
            <a:off x="838800" y="2237129"/>
            <a:ext cx="10550525" cy="3836963"/>
          </a:xfrm>
        </p:spPr>
        <p:txBody>
          <a:bodyPr/>
          <a:lstStyle>
            <a:lvl1pPr>
              <a:lnSpc>
                <a:spcPct val="100000"/>
              </a:lnSpc>
              <a:spcBef>
                <a:spcPts val="1500"/>
              </a:spcBef>
              <a:spcAft>
                <a:spcPts val="0"/>
              </a:spcAft>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4" name="Platshållare för datum 3"/>
          <p:cNvSpPr>
            <a:spLocks noGrp="1"/>
          </p:cNvSpPr>
          <p:nvPr>
            <p:ph type="dt" sz="half" idx="10"/>
          </p:nvPr>
        </p:nvSpPr>
        <p:spPr/>
        <p:txBody>
          <a:bodyPr/>
          <a:lstStyle/>
          <a:p>
            <a:fld id="{2D44CBEE-E6DE-47E3-981B-80C11ECF5B1C}" type="datetimeFigureOut">
              <a:rPr lang="sv-SE" smtClean="0"/>
              <a:pPr/>
              <a:t>2024-03-07</a:t>
            </a:fld>
            <a:endParaRPr lang="sv-SE" dirty="0"/>
          </a:p>
        </p:txBody>
      </p:sp>
      <p:sp>
        <p:nvSpPr>
          <p:cNvPr id="6" name="Platshållare för bildnummer 5"/>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663325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1522800" y="3020400"/>
            <a:ext cx="9831600" cy="1117846"/>
          </a:xfrm>
        </p:spPr>
        <p:txBody>
          <a:bodyPr anchor="t">
            <a:noAutofit/>
          </a:bodyPr>
          <a:lstStyle>
            <a:lvl1pPr>
              <a:lnSpc>
                <a:spcPct val="100000"/>
              </a:lnSpc>
              <a:defRPr sz="3800"/>
            </a:lvl1pPr>
          </a:lstStyle>
          <a:p>
            <a:r>
              <a:rPr lang="sv-SE"/>
              <a:t>Klicka här för att ändra mall för rubrikformat</a:t>
            </a:r>
            <a:endParaRPr lang="sv-SE" dirty="0"/>
          </a:p>
        </p:txBody>
      </p:sp>
      <p:sp>
        <p:nvSpPr>
          <p:cNvPr id="3" name="Platshållare för text 2"/>
          <p:cNvSpPr>
            <a:spLocks noGrp="1"/>
          </p:cNvSpPr>
          <p:nvPr>
            <p:ph type="body" idx="1"/>
          </p:nvPr>
        </p:nvSpPr>
        <p:spPr>
          <a:xfrm>
            <a:off x="1522800" y="4589464"/>
            <a:ext cx="9831600" cy="1107952"/>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5" name="Platshållare för sidfot 4"/>
          <p:cNvSpPr>
            <a:spLocks noGrp="1"/>
          </p:cNvSpPr>
          <p:nvPr>
            <p:ph type="ftr" sz="quarter" idx="11"/>
          </p:nvPr>
        </p:nvSpPr>
        <p:spPr/>
        <p:txBody>
          <a:bodyPr/>
          <a:lstStyle/>
          <a:p>
            <a:endParaRPr lang="sv-SE" dirty="0"/>
          </a:p>
        </p:txBody>
      </p:sp>
      <p:sp>
        <p:nvSpPr>
          <p:cNvPr id="4" name="Platshållare för datum 3"/>
          <p:cNvSpPr>
            <a:spLocks noGrp="1"/>
          </p:cNvSpPr>
          <p:nvPr>
            <p:ph type="dt" sz="half" idx="10"/>
          </p:nvPr>
        </p:nvSpPr>
        <p:spPr/>
        <p:txBody>
          <a:bodyPr/>
          <a:lstStyle/>
          <a:p>
            <a:fld id="{2D44CBEE-E6DE-47E3-981B-80C11ECF5B1C}" type="datetimeFigureOut">
              <a:rPr lang="sv-SE" smtClean="0"/>
              <a:pPr/>
              <a:t>2024-03-07</a:t>
            </a:fld>
            <a:endParaRPr lang="sv-SE" dirty="0"/>
          </a:p>
        </p:txBody>
      </p:sp>
      <p:sp>
        <p:nvSpPr>
          <p:cNvPr id="6" name="Platshållare för bildnummer 5"/>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4210942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med avsnitt">
    <p:spTree>
      <p:nvGrpSpPr>
        <p:cNvPr id="1" name=""/>
        <p:cNvGrpSpPr/>
        <p:nvPr/>
      </p:nvGrpSpPr>
      <p:grpSpPr>
        <a:xfrm>
          <a:off x="0" y="0"/>
          <a:ext cx="0" cy="0"/>
          <a:chOff x="0" y="0"/>
          <a:chExt cx="0" cy="0"/>
        </a:xfrm>
      </p:grpSpPr>
      <p:sp>
        <p:nvSpPr>
          <p:cNvPr id="7" name="Rektangel 6">
            <a:extLst>
              <a:ext uri="{C183D7F6-B498-43B3-948B-1728B52AA6E4}">
                <adec:decorative xmlns:adec="http://schemas.microsoft.com/office/drawing/2017/decorative" val="1"/>
              </a:ext>
            </a:extLst>
          </p:cNvPr>
          <p:cNvSpPr/>
          <p:nvPr userDrawn="1"/>
        </p:nvSpPr>
        <p:spPr>
          <a:xfrm>
            <a:off x="0" y="2358000"/>
            <a:ext cx="12192000" cy="450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hasCustomPrompt="1"/>
          </p:nvPr>
        </p:nvSpPr>
        <p:spPr>
          <a:xfrm>
            <a:off x="1522800" y="3021178"/>
            <a:ext cx="9831600" cy="1382378"/>
          </a:xfrm>
        </p:spPr>
        <p:txBody>
          <a:bodyPr anchor="t">
            <a:normAutofit/>
          </a:bodyPr>
          <a:lstStyle>
            <a:lvl1pPr>
              <a:defRPr sz="3800">
                <a:solidFill>
                  <a:schemeClr val="bg1"/>
                </a:solidFill>
              </a:defRPr>
            </a:lvl1pPr>
          </a:lstStyle>
          <a:p>
            <a:r>
              <a:rPr lang="sv-SE" dirty="0"/>
              <a:t>Avsnittsrubrik</a:t>
            </a:r>
          </a:p>
        </p:txBody>
      </p:sp>
    </p:spTree>
    <p:extLst>
      <p:ext uri="{BB962C8B-B14F-4D97-AF65-F5344CB8AC3E}">
        <p14:creationId xmlns:p14="http://schemas.microsoft.com/office/powerpoint/2010/main" val="2873357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800" y="1542415"/>
            <a:ext cx="10514999" cy="652145"/>
          </a:xfrm>
        </p:spPr>
        <p:txBody>
          <a:bodyPr/>
          <a:lstStyle>
            <a:lvl1pPr>
              <a:defRPr/>
            </a:lvl1pPr>
          </a:lstStyle>
          <a:p>
            <a:r>
              <a:rPr lang="sv-SE" dirty="0"/>
              <a:t>Mindre rubrik</a:t>
            </a:r>
          </a:p>
        </p:txBody>
      </p:sp>
      <p:sp>
        <p:nvSpPr>
          <p:cNvPr id="3" name="Platshållare för innehåll 2"/>
          <p:cNvSpPr>
            <a:spLocks noGrp="1"/>
          </p:cNvSpPr>
          <p:nvPr>
            <p:ph sz="half" idx="1"/>
          </p:nvPr>
        </p:nvSpPr>
        <p:spPr>
          <a:xfrm>
            <a:off x="838800" y="2234708"/>
            <a:ext cx="5180400" cy="394225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half" idx="2"/>
          </p:nvPr>
        </p:nvSpPr>
        <p:spPr>
          <a:xfrm>
            <a:off x="6174000" y="2235600"/>
            <a:ext cx="5180400" cy="3942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5" name="Platshållare för datum 4"/>
          <p:cNvSpPr>
            <a:spLocks noGrp="1"/>
          </p:cNvSpPr>
          <p:nvPr>
            <p:ph type="dt" sz="half" idx="10"/>
          </p:nvPr>
        </p:nvSpPr>
        <p:spPr/>
        <p:txBody>
          <a:bodyPr/>
          <a:lstStyle/>
          <a:p>
            <a:fld id="{2D44CBEE-E6DE-47E3-981B-80C11ECF5B1C}" type="datetimeFigureOut">
              <a:rPr lang="sv-SE" smtClean="0"/>
              <a:pPr/>
              <a:t>2024-03-07</a:t>
            </a:fld>
            <a:endParaRPr lang="sv-SE" dirty="0"/>
          </a:p>
        </p:txBody>
      </p:sp>
      <p:sp>
        <p:nvSpPr>
          <p:cNvPr id="7" name="Platshållare för bildnummer 6"/>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3877273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med bild och diagram">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800" y="1542415"/>
            <a:ext cx="10514999" cy="652145"/>
          </a:xfrm>
        </p:spPr>
        <p:txBody>
          <a:bodyPr/>
          <a:lstStyle>
            <a:lvl1pPr>
              <a:defRPr/>
            </a:lvl1pPr>
          </a:lstStyle>
          <a:p>
            <a:r>
              <a:rPr lang="sv-SE" dirty="0"/>
              <a:t>Mindre rubrik</a:t>
            </a:r>
          </a:p>
        </p:txBody>
      </p:sp>
      <p:sp>
        <p:nvSpPr>
          <p:cNvPr id="3" name="Platshållare för innehåll 2"/>
          <p:cNvSpPr>
            <a:spLocks noGrp="1"/>
          </p:cNvSpPr>
          <p:nvPr>
            <p:ph sz="half" idx="1"/>
          </p:nvPr>
        </p:nvSpPr>
        <p:spPr>
          <a:xfrm>
            <a:off x="838800" y="2234708"/>
            <a:ext cx="5180400" cy="394225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1" name="Platshållare för diagram 10"/>
          <p:cNvSpPr>
            <a:spLocks noGrp="1"/>
          </p:cNvSpPr>
          <p:nvPr>
            <p:ph type="chart" sz="quarter" idx="13"/>
          </p:nvPr>
        </p:nvSpPr>
        <p:spPr>
          <a:xfrm>
            <a:off x="6174000" y="2234963"/>
            <a:ext cx="5180400" cy="3942000"/>
          </a:xfrm>
        </p:spPr>
        <p:txBody>
          <a:bodyPr/>
          <a:lstStyle/>
          <a:p>
            <a:r>
              <a:rPr lang="sv-SE"/>
              <a:t>Klicka på ikonen för att lägga till ett diagram</a:t>
            </a:r>
            <a:endParaRPr lang="sv-SE" dirty="0"/>
          </a:p>
        </p:txBody>
      </p:sp>
      <p:sp>
        <p:nvSpPr>
          <p:cNvPr id="5" name="Platshållare för sidfot 4"/>
          <p:cNvSpPr>
            <a:spLocks noGrp="1"/>
          </p:cNvSpPr>
          <p:nvPr>
            <p:ph type="ftr" sz="quarter" idx="15"/>
          </p:nvPr>
        </p:nvSpPr>
        <p:spPr/>
        <p:txBody>
          <a:bodyPr/>
          <a:lstStyle/>
          <a:p>
            <a:endParaRPr lang="sv-SE" dirty="0"/>
          </a:p>
        </p:txBody>
      </p:sp>
      <p:sp>
        <p:nvSpPr>
          <p:cNvPr id="4" name="Platshållare för datum 3"/>
          <p:cNvSpPr>
            <a:spLocks noGrp="1"/>
          </p:cNvSpPr>
          <p:nvPr>
            <p:ph type="dt" sz="half" idx="14"/>
          </p:nvPr>
        </p:nvSpPr>
        <p:spPr/>
        <p:txBody>
          <a:bodyPr/>
          <a:lstStyle/>
          <a:p>
            <a:fld id="{2D44CBEE-E6DE-47E3-981B-80C11ECF5B1C}" type="datetimeFigureOut">
              <a:rPr lang="sv-SE" smtClean="0"/>
              <a:pPr/>
              <a:t>2024-03-07</a:t>
            </a:fld>
            <a:endParaRPr lang="sv-SE" dirty="0"/>
          </a:p>
        </p:txBody>
      </p:sp>
      <p:sp>
        <p:nvSpPr>
          <p:cNvPr id="6" name="Platshållare för bildnummer 5"/>
          <p:cNvSpPr>
            <a:spLocks noGrp="1"/>
          </p:cNvSpPr>
          <p:nvPr>
            <p:ph type="sldNum" sz="quarter" idx="16"/>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1064992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med bild och tex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800" y="1542415"/>
            <a:ext cx="10514999" cy="652145"/>
          </a:xfrm>
        </p:spPr>
        <p:txBody>
          <a:bodyPr/>
          <a:lstStyle>
            <a:lvl1pPr>
              <a:defRPr/>
            </a:lvl1pPr>
          </a:lstStyle>
          <a:p>
            <a:r>
              <a:rPr lang="sv-SE" dirty="0"/>
              <a:t>Mindre rubrik</a:t>
            </a:r>
          </a:p>
        </p:txBody>
      </p:sp>
      <p:sp>
        <p:nvSpPr>
          <p:cNvPr id="11" name="Platshållare för text 10"/>
          <p:cNvSpPr>
            <a:spLocks noGrp="1"/>
          </p:cNvSpPr>
          <p:nvPr>
            <p:ph type="body" sz="quarter" idx="13" hasCustomPrompt="1"/>
          </p:nvPr>
        </p:nvSpPr>
        <p:spPr>
          <a:xfrm>
            <a:off x="838800" y="2235599"/>
            <a:ext cx="5180400" cy="3942000"/>
          </a:xfrm>
        </p:spPr>
        <p:txBody>
          <a:bodyPr/>
          <a:lstStyle>
            <a:lvl1pPr marL="0" indent="0">
              <a:buNone/>
              <a:defRPr/>
            </a:lvl1pPr>
          </a:lstStyle>
          <a:p>
            <a:pPr lvl="0"/>
            <a:r>
              <a:rPr lang="sv-SE" dirty="0"/>
              <a:t>Bildtext</a:t>
            </a:r>
          </a:p>
        </p:txBody>
      </p:sp>
      <p:sp>
        <p:nvSpPr>
          <p:cNvPr id="13" name="Platshållare för bild 12"/>
          <p:cNvSpPr>
            <a:spLocks noGrp="1"/>
          </p:cNvSpPr>
          <p:nvPr>
            <p:ph type="pic" sz="quarter" idx="14"/>
          </p:nvPr>
        </p:nvSpPr>
        <p:spPr>
          <a:xfrm>
            <a:off x="6173999" y="2235599"/>
            <a:ext cx="5180400" cy="3942000"/>
          </a:xfrm>
        </p:spPr>
        <p:txBody>
          <a:bodyPr/>
          <a:lstStyle/>
          <a:p>
            <a:r>
              <a:rPr lang="sv-SE"/>
              <a:t>Klicka på ikonen för att lägga till en bild</a:t>
            </a:r>
          </a:p>
        </p:txBody>
      </p:sp>
      <p:sp>
        <p:nvSpPr>
          <p:cNvPr id="4" name="Platshållare för sidfot 3"/>
          <p:cNvSpPr>
            <a:spLocks noGrp="1"/>
          </p:cNvSpPr>
          <p:nvPr>
            <p:ph type="ftr" sz="quarter" idx="16"/>
          </p:nvPr>
        </p:nvSpPr>
        <p:spPr/>
        <p:txBody>
          <a:bodyPr/>
          <a:lstStyle/>
          <a:p>
            <a:endParaRPr lang="sv-SE" dirty="0"/>
          </a:p>
        </p:txBody>
      </p:sp>
      <p:sp>
        <p:nvSpPr>
          <p:cNvPr id="3" name="Platshållare för datum 2"/>
          <p:cNvSpPr>
            <a:spLocks noGrp="1"/>
          </p:cNvSpPr>
          <p:nvPr>
            <p:ph type="dt" sz="half" idx="15"/>
          </p:nvPr>
        </p:nvSpPr>
        <p:spPr/>
        <p:txBody>
          <a:bodyPr/>
          <a:lstStyle/>
          <a:p>
            <a:fld id="{2D44CBEE-E6DE-47E3-981B-80C11ECF5B1C}" type="datetimeFigureOut">
              <a:rPr lang="sv-SE" smtClean="0"/>
              <a:pPr/>
              <a:t>2024-03-07</a:t>
            </a:fld>
            <a:endParaRPr lang="sv-SE" dirty="0"/>
          </a:p>
        </p:txBody>
      </p:sp>
      <p:sp>
        <p:nvSpPr>
          <p:cNvPr id="5" name="Platshållare för bildnummer 4"/>
          <p:cNvSpPr>
            <a:spLocks noGrp="1"/>
          </p:cNvSpPr>
          <p:nvPr>
            <p:ph type="sldNum" sz="quarter" idx="17"/>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1114919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1524000" y="1542415"/>
            <a:ext cx="9829799" cy="652145"/>
          </a:xfrm>
          <a:prstGeom prst="rect">
            <a:avLst/>
          </a:prstGeom>
        </p:spPr>
        <p:txBody>
          <a:bodyPr vert="horz" lIns="91440" tIns="45720" rIns="91440" bIns="45720" rtlCol="0" anchor="t">
            <a:noAutofit/>
          </a:bodyPr>
          <a:lstStyle/>
          <a:p>
            <a:r>
              <a:rPr lang="sv-SE" dirty="0"/>
              <a:t>Klicka här för att ändra format</a:t>
            </a:r>
          </a:p>
        </p:txBody>
      </p:sp>
      <p:sp>
        <p:nvSpPr>
          <p:cNvPr id="3" name="Platshållare för text 2"/>
          <p:cNvSpPr>
            <a:spLocks noGrp="1"/>
          </p:cNvSpPr>
          <p:nvPr>
            <p:ph type="body" idx="1"/>
          </p:nvPr>
        </p:nvSpPr>
        <p:spPr>
          <a:xfrm>
            <a:off x="1524000" y="2237129"/>
            <a:ext cx="9829800" cy="3836963"/>
          </a:xfrm>
          <a:prstGeom prst="rect">
            <a:avLst/>
          </a:prstGeom>
        </p:spPr>
        <p:txBody>
          <a:bodyPr vert="horz" lIns="91440" tIns="45720" rIns="91440" bIns="4572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8" name="textruta 7"/>
          <p:cNvSpPr txBox="1"/>
          <p:nvPr userDrawn="1"/>
        </p:nvSpPr>
        <p:spPr>
          <a:xfrm>
            <a:off x="838800" y="6356348"/>
            <a:ext cx="2743200" cy="365125"/>
          </a:xfrm>
          <a:prstGeom prst="rect">
            <a:avLst/>
          </a:prstGeom>
          <a:noFill/>
        </p:spPr>
        <p:txBody>
          <a:bodyPr wrap="square" lIns="36000" rtlCol="0" anchor="ctr" anchorCtr="0">
            <a:noAutofit/>
          </a:bodyPr>
          <a:lstStyle/>
          <a:p>
            <a:r>
              <a:rPr lang="sv-SE" sz="1200" dirty="0">
                <a:latin typeface="Arial" panose="020B0604020202020204" pitchFamily="34" charset="0"/>
                <a:cs typeface="Arial" panose="020B0604020202020204" pitchFamily="34" charset="0"/>
              </a:rPr>
              <a:t>Mittuniversitetet</a:t>
            </a:r>
          </a:p>
        </p:txBody>
      </p:sp>
      <p:sp>
        <p:nvSpPr>
          <p:cNvPr id="5" name="Platshållare för sidfot 4"/>
          <p:cNvSpPr>
            <a:spLocks noGrp="1"/>
          </p:cNvSpPr>
          <p:nvPr>
            <p:ph type="ftr" sz="quarter" idx="3"/>
          </p:nvPr>
        </p:nvSpPr>
        <p:spPr>
          <a:xfrm>
            <a:off x="4212000" y="6357600"/>
            <a:ext cx="3405553" cy="360000"/>
          </a:xfrm>
          <a:prstGeom prst="rect">
            <a:avLst/>
          </a:prstGeom>
        </p:spPr>
        <p:txBody>
          <a:bodyPr vert="horz" lIns="108000" tIns="45720" rIns="91440" bIns="45720" rtlCol="0" anchor="ctr"/>
          <a:lstStyle>
            <a:lvl1pPr algn="l">
              <a:defRPr sz="1200">
                <a:solidFill>
                  <a:schemeClr val="tx1"/>
                </a:solidFill>
                <a:latin typeface="+mj-lt"/>
              </a:defRPr>
            </a:lvl1pPr>
          </a:lstStyle>
          <a:p>
            <a:endParaRPr lang="sv-SE" dirty="0"/>
          </a:p>
        </p:txBody>
      </p:sp>
      <p:sp>
        <p:nvSpPr>
          <p:cNvPr id="4" name="Platshållare för datum 3"/>
          <p:cNvSpPr>
            <a:spLocks noGrp="1"/>
          </p:cNvSpPr>
          <p:nvPr>
            <p:ph type="dt" sz="half" idx="2"/>
          </p:nvPr>
        </p:nvSpPr>
        <p:spPr>
          <a:xfrm>
            <a:off x="7704000" y="6356351"/>
            <a:ext cx="1529865" cy="360000"/>
          </a:xfrm>
          <a:prstGeom prst="rect">
            <a:avLst/>
          </a:prstGeom>
        </p:spPr>
        <p:txBody>
          <a:bodyPr vert="horz" lIns="36000" tIns="45720" rIns="90000" bIns="45720" rtlCol="0" anchor="ctr"/>
          <a:lstStyle>
            <a:lvl1pPr algn="l">
              <a:defRPr sz="1200">
                <a:solidFill>
                  <a:schemeClr val="tx1"/>
                </a:solidFill>
                <a:latin typeface="+mj-lt"/>
              </a:defRPr>
            </a:lvl1pPr>
          </a:lstStyle>
          <a:p>
            <a:fld id="{2D44CBEE-E6DE-47E3-981B-80C11ECF5B1C}" type="datetimeFigureOut">
              <a:rPr lang="sv-SE" smtClean="0"/>
              <a:pPr/>
              <a:t>2024-03-07</a:t>
            </a:fld>
            <a:endParaRPr lang="sv-SE" dirty="0"/>
          </a:p>
        </p:txBody>
      </p:sp>
      <p:sp>
        <p:nvSpPr>
          <p:cNvPr id="6" name="Platshållare för bildnummer 5"/>
          <p:cNvSpPr>
            <a:spLocks noGrp="1"/>
          </p:cNvSpPr>
          <p:nvPr>
            <p:ph type="sldNum" sz="quarter" idx="4"/>
          </p:nvPr>
        </p:nvSpPr>
        <p:spPr>
          <a:xfrm>
            <a:off x="9823932" y="6356350"/>
            <a:ext cx="1529867" cy="360000"/>
          </a:xfrm>
          <a:prstGeom prst="rect">
            <a:avLst/>
          </a:prstGeom>
        </p:spPr>
        <p:txBody>
          <a:bodyPr vert="horz" lIns="91440" tIns="45720" rIns="0" bIns="45720" rtlCol="0" anchor="ctr"/>
          <a:lstStyle>
            <a:lvl1pPr algn="r">
              <a:defRPr sz="1200">
                <a:solidFill>
                  <a:schemeClr val="tx1"/>
                </a:solidFill>
                <a:latin typeface="+mj-lt"/>
              </a:defRPr>
            </a:lvl1pPr>
          </a:lstStyle>
          <a:p>
            <a:fld id="{1334427D-BC02-4BB6-9552-FEF7E6C4F2BF}" type="slidenum">
              <a:rPr lang="sv-SE" smtClean="0"/>
              <a:pPr/>
              <a:t>‹#›</a:t>
            </a:fld>
            <a:endParaRPr lang="sv-SE" dirty="0"/>
          </a:p>
        </p:txBody>
      </p:sp>
      <p:cxnSp>
        <p:nvCxnSpPr>
          <p:cNvPr id="9" name="Rak 8">
            <a:extLst>
              <a:ext uri="{C183D7F6-B498-43B3-948B-1728B52AA6E4}">
                <adec:decorative xmlns:adec="http://schemas.microsoft.com/office/drawing/2017/decorative" val="1"/>
              </a:ext>
            </a:extLst>
          </p:cNvPr>
          <p:cNvCxnSpPr/>
          <p:nvPr userDrawn="1"/>
        </p:nvCxnSpPr>
        <p:spPr>
          <a:xfrm>
            <a:off x="852048" y="6310166"/>
            <a:ext cx="10512000" cy="0"/>
          </a:xfrm>
          <a:prstGeom prst="line">
            <a:avLst/>
          </a:prstGeom>
          <a:ln w="3175">
            <a:solidFill>
              <a:schemeClr val="tx1"/>
            </a:solidFill>
            <a:prstDash val="solid"/>
          </a:ln>
        </p:spPr>
        <p:style>
          <a:lnRef idx="1">
            <a:schemeClr val="accent1"/>
          </a:lnRef>
          <a:fillRef idx="0">
            <a:schemeClr val="accent1"/>
          </a:fillRef>
          <a:effectRef idx="0">
            <a:schemeClr val="accent1"/>
          </a:effectRef>
          <a:fontRef idx="minor">
            <a:schemeClr val="tx1"/>
          </a:fontRef>
        </p:style>
      </p:cxnSp>
      <p:pic>
        <p:nvPicPr>
          <p:cNvPr id="12" name="107192D2-3778-4ECE-8BEC-1F42874D3F29" descr="Logotyp Mittuniversitetet.">
            <a:extLst>
              <a:ext uri="{FF2B5EF4-FFF2-40B4-BE49-F238E27FC236}">
                <a16:creationId xmlns:a16="http://schemas.microsoft.com/office/drawing/2014/main" id="{D6D22971-6BCD-4B4A-A592-8AF1AE69B690}"/>
              </a:ext>
            </a:extLst>
          </p:cNvPr>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10080000" y="360000"/>
            <a:ext cx="1565081"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73031450"/>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50" r:id="rId4"/>
    <p:sldLayoutId id="2147483651" r:id="rId5"/>
    <p:sldLayoutId id="2147483662" r:id="rId6"/>
    <p:sldLayoutId id="2147483652" r:id="rId7"/>
    <p:sldLayoutId id="2147483665" r:id="rId8"/>
    <p:sldLayoutId id="2147483663" r:id="rId9"/>
    <p:sldLayoutId id="2147483664" r:id="rId10"/>
    <p:sldLayoutId id="2147483653" r:id="rId11"/>
    <p:sldLayoutId id="2147483654" r:id="rId12"/>
    <p:sldLayoutId id="2147483655" r:id="rId13"/>
  </p:sldLayoutIdLst>
  <p:txStyles>
    <p:titleStyle>
      <a:lvl1pPr algn="l" defTabSz="914400" rtl="0" eaLnBrk="1" latinLnBrk="0" hangingPunct="1">
        <a:lnSpc>
          <a:spcPts val="3600"/>
        </a:lnSpc>
        <a:spcBef>
          <a:spcPct val="0"/>
        </a:spcBef>
        <a:buNone/>
        <a:defRPr sz="2200" b="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500"/>
        </a:spcBef>
        <a:spcAft>
          <a:spcPts val="0"/>
        </a:spcAft>
        <a:buClr>
          <a:schemeClr val="accent1"/>
        </a:buClr>
        <a:buFont typeface="Arial" panose="020B0604020202020204" pitchFamily="34" charset="0"/>
        <a:buChar char="•"/>
        <a:defRPr sz="20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orient="horz" pos="1094" userDrawn="1">
          <p15:clr>
            <a:srgbClr val="F26B43"/>
          </p15:clr>
        </p15:guide>
        <p15:guide id="4" orient="horz" pos="1480" userDrawn="1">
          <p15:clr>
            <a:srgbClr val="F26B43"/>
          </p15:clr>
        </p15:guide>
        <p15:guide id="5" pos="50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s://www.miun.se/mot-mittuniversitetet/samverkan/run/praktiknara-skolforskning/ulf-utveckling-larande-forskning/forskningsprojekt/"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800" y="1542415"/>
            <a:ext cx="10514999" cy="652145"/>
          </a:xfrm>
        </p:spPr>
        <p:txBody>
          <a:bodyPr/>
          <a:lstStyle/>
          <a:p>
            <a:r>
              <a:rPr lang="sv-SE" dirty="0"/>
              <a:t>ULF vid Mittuniversitetet</a:t>
            </a:r>
          </a:p>
        </p:txBody>
      </p:sp>
      <p:sp>
        <p:nvSpPr>
          <p:cNvPr id="3" name="Platshållare för text 2"/>
          <p:cNvSpPr>
            <a:spLocks noGrp="1"/>
          </p:cNvSpPr>
          <p:nvPr>
            <p:ph type="body" sz="quarter" idx="13"/>
          </p:nvPr>
        </p:nvSpPr>
        <p:spPr>
          <a:xfrm>
            <a:off x="838800" y="2235599"/>
            <a:ext cx="5180400" cy="3942000"/>
          </a:xfrm>
        </p:spPr>
        <p:txBody>
          <a:bodyPr/>
          <a:lstStyle/>
          <a:p>
            <a:pPr marL="342900" indent="-342900">
              <a:buFont typeface="Arial" panose="020B0604020202020204" pitchFamily="34" charset="0"/>
              <a:buChar char="•"/>
            </a:pPr>
            <a:r>
              <a:rPr lang="sv-SE" dirty="0"/>
              <a:t>ULF vid MIUN</a:t>
            </a:r>
          </a:p>
          <a:p>
            <a:pPr marL="342900" indent="-342900">
              <a:buFont typeface="Arial" panose="020B0604020202020204" pitchFamily="34" charset="0"/>
              <a:buChar char="•"/>
            </a:pPr>
            <a:r>
              <a:rPr lang="sv-SE" dirty="0"/>
              <a:t>Noder</a:t>
            </a:r>
          </a:p>
          <a:p>
            <a:pPr marL="342900" indent="-342900">
              <a:buFont typeface="Arial" panose="020B0604020202020204" pitchFamily="34" charset="0"/>
              <a:buChar char="•"/>
            </a:pPr>
            <a:r>
              <a:rPr lang="sv-SE" dirty="0"/>
              <a:t>Aktiviteter</a:t>
            </a:r>
          </a:p>
          <a:p>
            <a:pPr marL="342900" indent="-342900">
              <a:buFont typeface="Arial" panose="020B0604020202020204" pitchFamily="34" charset="0"/>
              <a:buChar char="•"/>
            </a:pPr>
            <a:r>
              <a:rPr lang="sv-SE" dirty="0"/>
              <a:t>Utvecklingsområden</a:t>
            </a:r>
          </a:p>
          <a:p>
            <a:pPr marL="342900" indent="-342900">
              <a:buFont typeface="Arial" panose="020B0604020202020204" pitchFamily="34" charset="0"/>
              <a:buChar char="•"/>
            </a:pPr>
            <a:r>
              <a:rPr lang="sv-SE" dirty="0"/>
              <a:t>Medel att söka 2024</a:t>
            </a:r>
          </a:p>
          <a:p>
            <a:endParaRPr lang="sv-SE" dirty="0"/>
          </a:p>
        </p:txBody>
      </p:sp>
      <p:sp>
        <p:nvSpPr>
          <p:cNvPr id="5" name="Platshållare för bild 4">
            <a:extLst>
              <a:ext uri="{FF2B5EF4-FFF2-40B4-BE49-F238E27FC236}">
                <a16:creationId xmlns:a16="http://schemas.microsoft.com/office/drawing/2014/main" id="{CF2D375C-F7C5-B9E0-D084-ACD7B1B736BE}"/>
              </a:ext>
            </a:extLst>
          </p:cNvPr>
          <p:cNvSpPr>
            <a:spLocks noGrp="1"/>
          </p:cNvSpPr>
          <p:nvPr>
            <p:ph type="pic" sz="quarter" idx="14"/>
          </p:nvPr>
        </p:nvSpPr>
        <p:spPr/>
        <p:txBody>
          <a:bodyPr/>
          <a:lstStyle/>
          <a:p>
            <a:endParaRPr lang="sv-SE"/>
          </a:p>
        </p:txBody>
      </p:sp>
      <p:pic>
        <p:nvPicPr>
          <p:cNvPr id="8" name="Bildobjekt 7">
            <a:extLst>
              <a:ext uri="{FF2B5EF4-FFF2-40B4-BE49-F238E27FC236}">
                <a16:creationId xmlns:a16="http://schemas.microsoft.com/office/drawing/2014/main" id="{A4CB4B94-9DDA-29B4-C11A-B478AAF548FA}"/>
              </a:ext>
            </a:extLst>
          </p:cNvPr>
          <p:cNvPicPr>
            <a:picLocks noChangeAspect="1"/>
          </p:cNvPicPr>
          <p:nvPr/>
        </p:nvPicPr>
        <p:blipFill>
          <a:blip r:embed="rId2"/>
          <a:stretch>
            <a:fillRect/>
          </a:stretch>
        </p:blipFill>
        <p:spPr>
          <a:xfrm>
            <a:off x="4522100" y="2235599"/>
            <a:ext cx="7062748" cy="3941999"/>
          </a:xfrm>
          <a:prstGeom prst="rect">
            <a:avLst/>
          </a:prstGeom>
        </p:spPr>
      </p:pic>
      <p:sp>
        <p:nvSpPr>
          <p:cNvPr id="11" name="textruta 10">
            <a:extLst>
              <a:ext uri="{FF2B5EF4-FFF2-40B4-BE49-F238E27FC236}">
                <a16:creationId xmlns:a16="http://schemas.microsoft.com/office/drawing/2014/main" id="{9F98DADB-6FD7-540C-D95C-A514DF9E1246}"/>
              </a:ext>
            </a:extLst>
          </p:cNvPr>
          <p:cNvSpPr txBox="1"/>
          <p:nvPr/>
        </p:nvSpPr>
        <p:spPr>
          <a:xfrm>
            <a:off x="974695" y="5849305"/>
            <a:ext cx="3547405" cy="369332"/>
          </a:xfrm>
          <a:prstGeom prst="rect">
            <a:avLst/>
          </a:prstGeom>
          <a:noFill/>
        </p:spPr>
        <p:txBody>
          <a:bodyPr wrap="square" rtlCol="0">
            <a:spAutoFit/>
          </a:bodyPr>
          <a:lstStyle/>
          <a:p>
            <a:r>
              <a:rPr lang="sv-SE" dirty="0" err="1"/>
              <a:t>lena.ivarsson@miun.se</a:t>
            </a:r>
            <a:endParaRPr lang="sv-SE" dirty="0"/>
          </a:p>
        </p:txBody>
      </p:sp>
    </p:spTree>
    <p:extLst>
      <p:ext uri="{BB962C8B-B14F-4D97-AF65-F5344CB8AC3E}">
        <p14:creationId xmlns:p14="http://schemas.microsoft.com/office/powerpoint/2010/main" val="3247796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6187B8C-A6FD-393C-64D4-F57081FAE0F9}"/>
              </a:ext>
            </a:extLst>
          </p:cNvPr>
          <p:cNvSpPr>
            <a:spLocks noGrp="1"/>
          </p:cNvSpPr>
          <p:nvPr>
            <p:ph type="title"/>
          </p:nvPr>
        </p:nvSpPr>
        <p:spPr/>
        <p:txBody>
          <a:bodyPr/>
          <a:lstStyle/>
          <a:p>
            <a:r>
              <a:rPr lang="sv-SE" dirty="0"/>
              <a:t>ULF-projektgrupp Mittuniversitetet</a:t>
            </a:r>
          </a:p>
        </p:txBody>
      </p:sp>
      <p:sp>
        <p:nvSpPr>
          <p:cNvPr id="3" name="Platshållare för innehåll 2">
            <a:extLst>
              <a:ext uri="{FF2B5EF4-FFF2-40B4-BE49-F238E27FC236}">
                <a16:creationId xmlns:a16="http://schemas.microsoft.com/office/drawing/2014/main" id="{EED54552-A8D4-3AA0-C6F6-58460B43F42D}"/>
              </a:ext>
            </a:extLst>
          </p:cNvPr>
          <p:cNvSpPr>
            <a:spLocks noGrp="1"/>
          </p:cNvSpPr>
          <p:nvPr>
            <p:ph idx="1"/>
          </p:nvPr>
        </p:nvSpPr>
        <p:spPr/>
        <p:txBody>
          <a:bodyPr/>
          <a:lstStyle/>
          <a:p>
            <a:r>
              <a:rPr lang="sv-SE" dirty="0"/>
              <a:t>Lena Ivarsson, Institutionen för utbildningsvetenskap, projektledare</a:t>
            </a:r>
          </a:p>
          <a:p>
            <a:r>
              <a:rPr lang="sv-SE" dirty="0"/>
              <a:t>Glenn Svedin, Institutionen för humaniora och samhällsvetenskap</a:t>
            </a:r>
          </a:p>
          <a:p>
            <a:r>
              <a:rPr lang="sv-SE" dirty="0"/>
              <a:t>Magnus Oscarsson, Institutionen för ingenjörsvetenskap, matematik och didaktik</a:t>
            </a:r>
          </a:p>
          <a:p>
            <a:r>
              <a:rPr lang="sv-SE" dirty="0"/>
              <a:t>Anna-Karin Westman, Institutionen för ingenjörsvetenskap, matematik och didaktik</a:t>
            </a:r>
          </a:p>
          <a:p>
            <a:pPr marL="0" indent="0">
              <a:buNone/>
            </a:pPr>
            <a:endParaRPr lang="sv-SE" dirty="0"/>
          </a:p>
        </p:txBody>
      </p:sp>
    </p:spTree>
    <p:extLst>
      <p:ext uri="{BB962C8B-B14F-4D97-AF65-F5344CB8AC3E}">
        <p14:creationId xmlns:p14="http://schemas.microsoft.com/office/powerpoint/2010/main" val="820022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8103520-CB8B-D86B-8B54-C1B3866B53EC}"/>
              </a:ext>
            </a:extLst>
          </p:cNvPr>
          <p:cNvSpPr>
            <a:spLocks noGrp="1"/>
          </p:cNvSpPr>
          <p:nvPr>
            <p:ph type="title"/>
          </p:nvPr>
        </p:nvSpPr>
        <p:spPr/>
        <p:txBody>
          <a:bodyPr/>
          <a:lstStyle/>
          <a:p>
            <a:r>
              <a:rPr lang="sv-SE" dirty="0"/>
              <a:t>Umeånoden	(2017-2024)			Norra noden (från 2025)</a:t>
            </a:r>
          </a:p>
        </p:txBody>
      </p:sp>
      <p:sp>
        <p:nvSpPr>
          <p:cNvPr id="3" name="Platshållare för innehåll 2">
            <a:extLst>
              <a:ext uri="{FF2B5EF4-FFF2-40B4-BE49-F238E27FC236}">
                <a16:creationId xmlns:a16="http://schemas.microsoft.com/office/drawing/2014/main" id="{3CD48988-A6C3-6237-C5EB-5827E3B613CC}"/>
              </a:ext>
            </a:extLst>
          </p:cNvPr>
          <p:cNvSpPr>
            <a:spLocks noGrp="1"/>
          </p:cNvSpPr>
          <p:nvPr>
            <p:ph sz="half" idx="1"/>
          </p:nvPr>
        </p:nvSpPr>
        <p:spPr/>
        <p:txBody>
          <a:bodyPr/>
          <a:lstStyle/>
          <a:p>
            <a:r>
              <a:rPr lang="sv-SE" dirty="0"/>
              <a:t>Umeå universitet</a:t>
            </a:r>
          </a:p>
          <a:p>
            <a:r>
              <a:rPr lang="sv-SE" dirty="0"/>
              <a:t>Luleå tekniska universitet</a:t>
            </a:r>
          </a:p>
          <a:p>
            <a:r>
              <a:rPr lang="sv-SE" dirty="0"/>
              <a:t>Mittuniversitetet</a:t>
            </a:r>
          </a:p>
          <a:p>
            <a:r>
              <a:rPr lang="sv-SE" dirty="0"/>
              <a:t>Högskolan Dalarna</a:t>
            </a:r>
          </a:p>
          <a:p>
            <a:r>
              <a:rPr lang="sv-SE" dirty="0"/>
              <a:t>Högskolan i Gävle</a:t>
            </a:r>
          </a:p>
          <a:p>
            <a:r>
              <a:rPr lang="sv-SE" dirty="0"/>
              <a:t>Mälardalens universitet</a:t>
            </a:r>
          </a:p>
          <a:p>
            <a:r>
              <a:rPr lang="sv-SE" dirty="0"/>
              <a:t>Örebro universitet</a:t>
            </a:r>
          </a:p>
          <a:p>
            <a:endParaRPr lang="sv-SE" dirty="0"/>
          </a:p>
        </p:txBody>
      </p:sp>
      <p:sp>
        <p:nvSpPr>
          <p:cNvPr id="4" name="Platshållare för innehåll 3">
            <a:extLst>
              <a:ext uri="{FF2B5EF4-FFF2-40B4-BE49-F238E27FC236}">
                <a16:creationId xmlns:a16="http://schemas.microsoft.com/office/drawing/2014/main" id="{A4878AF6-5C3E-A7E6-87FF-63FEC3CFE038}"/>
              </a:ext>
            </a:extLst>
          </p:cNvPr>
          <p:cNvSpPr>
            <a:spLocks noGrp="1"/>
          </p:cNvSpPr>
          <p:nvPr>
            <p:ph sz="half" idx="2"/>
          </p:nvPr>
        </p:nvSpPr>
        <p:spPr/>
        <p:txBody>
          <a:bodyPr/>
          <a:lstStyle/>
          <a:p>
            <a:r>
              <a:rPr lang="sv-SE" dirty="0"/>
              <a:t>Umeå universitet</a:t>
            </a:r>
          </a:p>
          <a:p>
            <a:r>
              <a:rPr lang="sv-SE" dirty="0"/>
              <a:t>Luleå tekniska universitet</a:t>
            </a:r>
          </a:p>
          <a:p>
            <a:r>
              <a:rPr lang="sv-SE" dirty="0"/>
              <a:t>Mittuniversitetet</a:t>
            </a:r>
          </a:p>
          <a:p>
            <a:r>
              <a:rPr lang="sv-SE" dirty="0"/>
              <a:t>Högskolan Dalarna</a:t>
            </a:r>
          </a:p>
          <a:p>
            <a:r>
              <a:rPr lang="sv-SE" dirty="0"/>
              <a:t>Högskolan i Gävle</a:t>
            </a:r>
          </a:p>
          <a:p>
            <a:pPr marL="0" indent="0">
              <a:buNone/>
            </a:pPr>
            <a:endParaRPr lang="sv-SE" dirty="0"/>
          </a:p>
        </p:txBody>
      </p:sp>
    </p:spTree>
    <p:extLst>
      <p:ext uri="{BB962C8B-B14F-4D97-AF65-F5344CB8AC3E}">
        <p14:creationId xmlns:p14="http://schemas.microsoft.com/office/powerpoint/2010/main" val="1160172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B5D1745-FE09-1F76-AFEA-6C4B8217FBE2}"/>
              </a:ext>
            </a:extLst>
          </p:cNvPr>
          <p:cNvSpPr>
            <a:spLocks noGrp="1"/>
          </p:cNvSpPr>
          <p:nvPr>
            <p:ph type="title"/>
          </p:nvPr>
        </p:nvSpPr>
        <p:spPr/>
        <p:txBody>
          <a:bodyPr/>
          <a:lstStyle/>
          <a:p>
            <a:r>
              <a:rPr lang="sv-SE" dirty="0"/>
              <a:t>Exempel på aktiviteter</a:t>
            </a:r>
          </a:p>
        </p:txBody>
      </p:sp>
      <p:sp>
        <p:nvSpPr>
          <p:cNvPr id="3" name="Platshållare för innehåll 2">
            <a:extLst>
              <a:ext uri="{FF2B5EF4-FFF2-40B4-BE49-F238E27FC236}">
                <a16:creationId xmlns:a16="http://schemas.microsoft.com/office/drawing/2014/main" id="{CA30DB43-5EF6-11BD-E64F-C71E9B77DFE4}"/>
              </a:ext>
            </a:extLst>
          </p:cNvPr>
          <p:cNvSpPr>
            <a:spLocks noGrp="1"/>
          </p:cNvSpPr>
          <p:nvPr>
            <p:ph idx="1"/>
          </p:nvPr>
        </p:nvSpPr>
        <p:spPr/>
        <p:txBody>
          <a:bodyPr/>
          <a:lstStyle/>
          <a:p>
            <a:r>
              <a:rPr lang="sv-SE" dirty="0"/>
              <a:t>Fördela medel för utvecklings- och forskningsprojekt</a:t>
            </a:r>
          </a:p>
          <a:p>
            <a:pPr lvl="1"/>
            <a:r>
              <a:rPr lang="sv-SE" dirty="0"/>
              <a:t>SÅDD-medel</a:t>
            </a:r>
          </a:p>
          <a:p>
            <a:pPr lvl="1"/>
            <a:r>
              <a:rPr lang="sv-SE" dirty="0"/>
              <a:t>Forskningscirklar</a:t>
            </a:r>
          </a:p>
          <a:p>
            <a:pPr lvl="1"/>
            <a:r>
              <a:rPr lang="sv-SE" dirty="0"/>
              <a:t>Medel för utvecklings-och forskningsprojekt</a:t>
            </a:r>
          </a:p>
          <a:p>
            <a:r>
              <a:rPr lang="sv-SE" dirty="0"/>
              <a:t>Kompetensutveckling</a:t>
            </a:r>
          </a:p>
          <a:p>
            <a:pPr lvl="1"/>
            <a:r>
              <a:rPr lang="sv-SE" dirty="0"/>
              <a:t>Aktionsforskning</a:t>
            </a:r>
          </a:p>
          <a:p>
            <a:r>
              <a:rPr lang="sv-SE" dirty="0"/>
              <a:t>Samverkan kring självständiga arbeten</a:t>
            </a:r>
          </a:p>
          <a:p>
            <a:pPr lvl="1"/>
            <a:endParaRPr lang="sv-SE" dirty="0"/>
          </a:p>
          <a:p>
            <a:pPr lvl="1"/>
            <a:endParaRPr lang="sv-SE" dirty="0"/>
          </a:p>
        </p:txBody>
      </p:sp>
    </p:spTree>
    <p:extLst>
      <p:ext uri="{BB962C8B-B14F-4D97-AF65-F5344CB8AC3E}">
        <p14:creationId xmlns:p14="http://schemas.microsoft.com/office/powerpoint/2010/main" val="3088969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197782C-DDF3-F28C-A64A-000500C4220A}"/>
              </a:ext>
            </a:extLst>
          </p:cNvPr>
          <p:cNvSpPr>
            <a:spLocks noGrp="1"/>
          </p:cNvSpPr>
          <p:nvPr>
            <p:ph type="title"/>
          </p:nvPr>
        </p:nvSpPr>
        <p:spPr/>
        <p:txBody>
          <a:bodyPr/>
          <a:lstStyle/>
          <a:p>
            <a:r>
              <a:rPr lang="sv-SE" dirty="0"/>
              <a:t>ULF-projekt 2021-2023</a:t>
            </a:r>
          </a:p>
        </p:txBody>
      </p:sp>
      <p:sp>
        <p:nvSpPr>
          <p:cNvPr id="3" name="Platshållare för innehåll 2">
            <a:extLst>
              <a:ext uri="{FF2B5EF4-FFF2-40B4-BE49-F238E27FC236}">
                <a16:creationId xmlns:a16="http://schemas.microsoft.com/office/drawing/2014/main" id="{27B49546-D647-6C62-6647-DE79E70394CC}"/>
              </a:ext>
            </a:extLst>
          </p:cNvPr>
          <p:cNvSpPr>
            <a:spLocks noGrp="1"/>
          </p:cNvSpPr>
          <p:nvPr>
            <p:ph sz="half" idx="1"/>
          </p:nvPr>
        </p:nvSpPr>
        <p:spPr/>
        <p:txBody>
          <a:bodyPr>
            <a:normAutofit fontScale="92500" lnSpcReduction="20000"/>
          </a:bodyPr>
          <a:lstStyle/>
          <a:p>
            <a:r>
              <a:rPr lang="sv-SE" b="1" i="0" dirty="0">
                <a:solidFill>
                  <a:srgbClr val="404040"/>
                </a:solidFill>
                <a:effectLst/>
                <a:latin typeface="Lato Bold"/>
              </a:rPr>
              <a:t>Att utveckla elevers engagemang för NT-undervisning - ett forsknings- och utvecklingsprojekt (Timrå)</a:t>
            </a:r>
          </a:p>
          <a:p>
            <a:r>
              <a:rPr lang="sv-SE" b="1" i="0" dirty="0">
                <a:solidFill>
                  <a:srgbClr val="404040"/>
                </a:solidFill>
                <a:effectLst/>
                <a:latin typeface="Lato Bold"/>
              </a:rPr>
              <a:t>Fritidshemmet: Den fria leken utforskas genom aktionsforskning (Sundsvall)</a:t>
            </a:r>
          </a:p>
          <a:p>
            <a:r>
              <a:rPr lang="sv-SE" b="1" i="0" dirty="0">
                <a:solidFill>
                  <a:srgbClr val="404040"/>
                </a:solidFill>
                <a:effectLst/>
                <a:latin typeface="Lato Bold"/>
              </a:rPr>
              <a:t>Lokalt relevant utbildning för hållbar utveckling: den lilla skolans förutsättningar i en global kontext (Östersund, Ånge)</a:t>
            </a:r>
          </a:p>
          <a:p>
            <a:r>
              <a:rPr lang="sv-SE" b="1" i="0" dirty="0">
                <a:solidFill>
                  <a:srgbClr val="404040"/>
                </a:solidFill>
                <a:effectLst/>
                <a:latin typeface="Lato Bold"/>
              </a:rPr>
              <a:t>Design för hållbart lärande i förskolan (Härnösand)</a:t>
            </a:r>
          </a:p>
          <a:p>
            <a:r>
              <a:rPr lang="sv-SE" b="1" i="0" dirty="0">
                <a:solidFill>
                  <a:srgbClr val="404040"/>
                </a:solidFill>
                <a:effectLst/>
                <a:latin typeface="Lato Bold"/>
              </a:rPr>
              <a:t>Digital Databas för Nationella Prov i Ämnet Engelska (Sundsvall)</a:t>
            </a:r>
            <a:endParaRPr lang="sv-SE" dirty="0"/>
          </a:p>
        </p:txBody>
      </p:sp>
      <p:sp>
        <p:nvSpPr>
          <p:cNvPr id="4" name="Platshållare för innehåll 3">
            <a:extLst>
              <a:ext uri="{FF2B5EF4-FFF2-40B4-BE49-F238E27FC236}">
                <a16:creationId xmlns:a16="http://schemas.microsoft.com/office/drawing/2014/main" id="{84E88F94-8C48-C89A-CB74-F4D46013C2F5}"/>
              </a:ext>
            </a:extLst>
          </p:cNvPr>
          <p:cNvSpPr>
            <a:spLocks noGrp="1"/>
          </p:cNvSpPr>
          <p:nvPr>
            <p:ph sz="half" idx="2"/>
          </p:nvPr>
        </p:nvSpPr>
        <p:spPr/>
        <p:txBody>
          <a:bodyPr>
            <a:normAutofit fontScale="92500" lnSpcReduction="20000"/>
          </a:bodyPr>
          <a:lstStyle/>
          <a:p>
            <a:r>
              <a:rPr lang="sv-SE" b="1" i="0" dirty="0">
                <a:solidFill>
                  <a:srgbClr val="404040"/>
                </a:solidFill>
                <a:effectLst/>
                <a:latin typeface="Lato Bold"/>
              </a:rPr>
              <a:t>Politiska företrädares skolbesök (Sundsvall, Östersund, Berg)</a:t>
            </a:r>
          </a:p>
          <a:p>
            <a:r>
              <a:rPr lang="sv-SE" b="1" i="0" dirty="0">
                <a:solidFill>
                  <a:srgbClr val="404040"/>
                </a:solidFill>
                <a:effectLst/>
                <a:latin typeface="Lato Bold"/>
              </a:rPr>
              <a:t>Att utveckla elevers läsförståelse (Timrå)</a:t>
            </a:r>
          </a:p>
          <a:p>
            <a:r>
              <a:rPr lang="sv-SE" b="1" i="0" dirty="0">
                <a:solidFill>
                  <a:srgbClr val="404040"/>
                </a:solidFill>
                <a:effectLst/>
                <a:latin typeface="Lato Bold"/>
              </a:rPr>
              <a:t>Matematikuppgifters potential att synliggöra och utveckla elevers begreppsförståelse inom taluppfattning (Hudiksvall)</a:t>
            </a:r>
          </a:p>
          <a:p>
            <a:r>
              <a:rPr lang="sv-SE" b="1" i="0" dirty="0">
                <a:solidFill>
                  <a:srgbClr val="404040"/>
                </a:solidFill>
                <a:effectLst/>
                <a:latin typeface="Lato Bold"/>
              </a:rPr>
              <a:t>Digitala läromedel i praktiken (Sollefteå, Örnsköldsvik)</a:t>
            </a:r>
            <a:endParaRPr lang="sv-SE" dirty="0">
              <a:solidFill>
                <a:srgbClr val="404040"/>
              </a:solidFill>
              <a:latin typeface="Lato" panose="020F0502020204030203" pitchFamily="34" charset="0"/>
            </a:endParaRPr>
          </a:p>
          <a:p>
            <a:r>
              <a:rPr lang="sv-SE" b="1" i="0" dirty="0">
                <a:solidFill>
                  <a:srgbClr val="404040"/>
                </a:solidFill>
                <a:effectLst/>
                <a:latin typeface="Lato Bold"/>
              </a:rPr>
              <a:t>Ledarskapspraktik i förskolan och förutsättningar för systematiskt kvalitetsarbete (Sundsvall, Örnsköldsvik)</a:t>
            </a:r>
            <a:endParaRPr lang="sv-SE" dirty="0"/>
          </a:p>
        </p:txBody>
      </p:sp>
    </p:spTree>
    <p:extLst>
      <p:ext uri="{BB962C8B-B14F-4D97-AF65-F5344CB8AC3E}">
        <p14:creationId xmlns:p14="http://schemas.microsoft.com/office/powerpoint/2010/main" val="4230870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ECC5B5D-1B05-D9FA-98B3-8FC42060BE5B}"/>
              </a:ext>
            </a:extLst>
          </p:cNvPr>
          <p:cNvSpPr>
            <a:spLocks noGrp="1"/>
          </p:cNvSpPr>
          <p:nvPr>
            <p:ph type="title"/>
          </p:nvPr>
        </p:nvSpPr>
        <p:spPr/>
        <p:txBody>
          <a:bodyPr/>
          <a:lstStyle/>
          <a:p>
            <a:r>
              <a:rPr lang="sv-SE" dirty="0"/>
              <a:t>Läslust – Böle skola, F-6 och Fritids</a:t>
            </a:r>
          </a:p>
        </p:txBody>
      </p:sp>
      <p:sp>
        <p:nvSpPr>
          <p:cNvPr id="3" name="Platshållare för innehåll 2">
            <a:extLst>
              <a:ext uri="{FF2B5EF4-FFF2-40B4-BE49-F238E27FC236}">
                <a16:creationId xmlns:a16="http://schemas.microsoft.com/office/drawing/2014/main" id="{0C36007F-BC95-773B-096D-39D7604EC7F9}"/>
              </a:ext>
            </a:extLst>
          </p:cNvPr>
          <p:cNvSpPr>
            <a:spLocks noGrp="1"/>
          </p:cNvSpPr>
          <p:nvPr>
            <p:ph idx="1"/>
          </p:nvPr>
        </p:nvSpPr>
        <p:spPr/>
        <p:txBody>
          <a:bodyPr>
            <a:normAutofit lnSpcReduction="10000"/>
          </a:bodyPr>
          <a:lstStyle/>
          <a:p>
            <a:r>
              <a:rPr lang="sv-SE" dirty="0"/>
              <a:t>SÅDD-medel</a:t>
            </a:r>
          </a:p>
          <a:p>
            <a:r>
              <a:rPr lang="sv-SE" dirty="0"/>
              <a:t>Forskningscirkel</a:t>
            </a:r>
          </a:p>
          <a:p>
            <a:r>
              <a:rPr lang="sv-SE" dirty="0"/>
              <a:t>ULF-projekt</a:t>
            </a:r>
          </a:p>
          <a:p>
            <a:r>
              <a:rPr lang="sv-SE" dirty="0"/>
              <a:t>Framtidens Välfärd</a:t>
            </a:r>
          </a:p>
          <a:p>
            <a:r>
              <a:rPr lang="sv-SE" dirty="0"/>
              <a:t>”</a:t>
            </a:r>
            <a:r>
              <a:rPr lang="sv-SE" b="0" i="0" u="none" strike="noStrike" dirty="0">
                <a:solidFill>
                  <a:srgbClr val="212121"/>
                </a:solidFill>
                <a:effectLst/>
                <a:latin typeface="Aptos" panose="020B0004020202020204" pitchFamily="34" charset="0"/>
              </a:rPr>
              <a:t> Hälsa från mig att detta har varit skolutveckling på riktigt för Böle skola. Det har varit otroligt bra med stödet och kompetensen från er forskare. Lärarna har lyft att det har varit bra att hela skolan varit med, att det utgått från skolans/elevernas behov och att det är något vi nu ska implementera i undervisningen.”</a:t>
            </a:r>
            <a:br>
              <a:rPr lang="sv-SE" dirty="0"/>
            </a:br>
            <a:r>
              <a:rPr lang="sv-SE" dirty="0"/>
              <a:t>”</a:t>
            </a:r>
            <a:r>
              <a:rPr lang="sv-SE" b="0" i="0" u="none" strike="noStrike" dirty="0">
                <a:solidFill>
                  <a:srgbClr val="212121"/>
                </a:solidFill>
                <a:effectLst/>
                <a:latin typeface="Aptos" panose="020B0004020202020204" pitchFamily="34" charset="0"/>
              </a:rPr>
              <a:t>Det kommer ett reportage om projektet i Skolledaren under våren” </a:t>
            </a:r>
            <a:br>
              <a:rPr lang="sv-SE" dirty="0"/>
            </a:br>
            <a:endParaRPr lang="sv-SE" dirty="0"/>
          </a:p>
        </p:txBody>
      </p:sp>
    </p:spTree>
    <p:extLst>
      <p:ext uri="{BB962C8B-B14F-4D97-AF65-F5344CB8AC3E}">
        <p14:creationId xmlns:p14="http://schemas.microsoft.com/office/powerpoint/2010/main" val="212049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4C897A2-016C-76A6-C0E4-4CBB2D5E4B21}"/>
              </a:ext>
            </a:extLst>
          </p:cNvPr>
          <p:cNvSpPr>
            <a:spLocks noGrp="1"/>
          </p:cNvSpPr>
          <p:nvPr>
            <p:ph type="title"/>
          </p:nvPr>
        </p:nvSpPr>
        <p:spPr/>
        <p:txBody>
          <a:bodyPr/>
          <a:lstStyle/>
          <a:p>
            <a:r>
              <a:rPr lang="sv-SE" dirty="0"/>
              <a:t>Exempel på områden som kan utvecklas</a:t>
            </a:r>
          </a:p>
        </p:txBody>
      </p:sp>
      <p:sp>
        <p:nvSpPr>
          <p:cNvPr id="3" name="Platshållare för innehåll 2">
            <a:extLst>
              <a:ext uri="{FF2B5EF4-FFF2-40B4-BE49-F238E27FC236}">
                <a16:creationId xmlns:a16="http://schemas.microsoft.com/office/drawing/2014/main" id="{8A5AB3BE-48E2-7759-F631-6CC581D63820}"/>
              </a:ext>
            </a:extLst>
          </p:cNvPr>
          <p:cNvSpPr>
            <a:spLocks noGrp="1"/>
          </p:cNvSpPr>
          <p:nvPr>
            <p:ph idx="1"/>
          </p:nvPr>
        </p:nvSpPr>
        <p:spPr/>
        <p:txBody>
          <a:bodyPr/>
          <a:lstStyle/>
          <a:p>
            <a:r>
              <a:rPr lang="sv-SE" dirty="0"/>
              <a:t>Tydligare koppling till lärarutbildningarna</a:t>
            </a:r>
          </a:p>
          <a:p>
            <a:r>
              <a:rPr lang="sv-SE" dirty="0"/>
              <a:t>Förenade anställningar</a:t>
            </a:r>
          </a:p>
          <a:p>
            <a:r>
              <a:rPr lang="sv-SE" dirty="0"/>
              <a:t>Utveckla samverkan med skolhuvudmän</a:t>
            </a:r>
          </a:p>
          <a:p>
            <a:r>
              <a:rPr lang="sv-SE" dirty="0"/>
              <a:t>Självständiga arbeten i samverkan</a:t>
            </a:r>
          </a:p>
        </p:txBody>
      </p:sp>
    </p:spTree>
    <p:extLst>
      <p:ext uri="{BB962C8B-B14F-4D97-AF65-F5344CB8AC3E}">
        <p14:creationId xmlns:p14="http://schemas.microsoft.com/office/powerpoint/2010/main" val="2499596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656D236-1AB5-E683-7446-AE880E8E1C70}"/>
              </a:ext>
            </a:extLst>
          </p:cNvPr>
          <p:cNvSpPr>
            <a:spLocks noGrp="1"/>
          </p:cNvSpPr>
          <p:nvPr>
            <p:ph type="title"/>
          </p:nvPr>
        </p:nvSpPr>
        <p:spPr/>
        <p:txBody>
          <a:bodyPr/>
          <a:lstStyle/>
          <a:p>
            <a:r>
              <a:rPr lang="sv-SE" dirty="0"/>
              <a:t>Medel att söka 2024</a:t>
            </a:r>
          </a:p>
        </p:txBody>
      </p:sp>
      <p:sp>
        <p:nvSpPr>
          <p:cNvPr id="3" name="Platshållare för innehåll 2">
            <a:extLst>
              <a:ext uri="{FF2B5EF4-FFF2-40B4-BE49-F238E27FC236}">
                <a16:creationId xmlns:a16="http://schemas.microsoft.com/office/drawing/2014/main" id="{73F5DF1E-47C5-CF07-C2F4-5B35EB4F24C1}"/>
              </a:ext>
            </a:extLst>
          </p:cNvPr>
          <p:cNvSpPr>
            <a:spLocks noGrp="1"/>
          </p:cNvSpPr>
          <p:nvPr>
            <p:ph idx="1"/>
          </p:nvPr>
        </p:nvSpPr>
        <p:spPr/>
        <p:txBody>
          <a:bodyPr/>
          <a:lstStyle/>
          <a:p>
            <a:r>
              <a:rPr lang="sv-SE" dirty="0"/>
              <a:t>Såddmedel – för att planera ett större projekt tillsammans med representanter från skola/skolor </a:t>
            </a:r>
          </a:p>
          <a:p>
            <a:r>
              <a:rPr lang="sv-SE" dirty="0"/>
              <a:t>Forskningscirklar – 90 timmar/cirkel</a:t>
            </a:r>
          </a:p>
          <a:p>
            <a:r>
              <a:rPr lang="sv-SE" dirty="0"/>
              <a:t>Forsknings- och utvecklingsmedel – 5 projekt a 500 000 SEK, sista ansöknings dag 30 april</a:t>
            </a:r>
          </a:p>
          <a:p>
            <a:r>
              <a:rPr lang="sv-SE" dirty="0">
                <a:hlinkClick r:id="rId2"/>
              </a:rPr>
              <a:t>https://www.miun.se/mot-mittuniversitetet/samverkan/run/praktiknara-skolforskning/ulf-utveckling-larande-forskning/forskningsprojekt/</a:t>
            </a:r>
            <a:endParaRPr lang="sv-SE" dirty="0"/>
          </a:p>
          <a:p>
            <a:endParaRPr lang="sv-SE" dirty="0"/>
          </a:p>
        </p:txBody>
      </p:sp>
    </p:spTree>
    <p:extLst>
      <p:ext uri="{BB962C8B-B14F-4D97-AF65-F5344CB8AC3E}">
        <p14:creationId xmlns:p14="http://schemas.microsoft.com/office/powerpoint/2010/main" val="3888494617"/>
      </p:ext>
    </p:extLst>
  </p:cSld>
  <p:clrMapOvr>
    <a:masterClrMapping/>
  </p:clrMapOvr>
</p:sld>
</file>

<file path=ppt/theme/theme1.xml><?xml version="1.0" encoding="utf-8"?>
<a:theme xmlns:a="http://schemas.openxmlformats.org/drawingml/2006/main" name="Office-tema">
  <a:themeElements>
    <a:clrScheme name="Mittuniversitetet">
      <a:dk1>
        <a:sysClr val="windowText" lastClr="000000"/>
      </a:dk1>
      <a:lt1>
        <a:sysClr val="window" lastClr="FFFFFF"/>
      </a:lt1>
      <a:dk2>
        <a:srgbClr val="44546A"/>
      </a:dk2>
      <a:lt2>
        <a:srgbClr val="E7E6E6"/>
      </a:lt2>
      <a:accent1>
        <a:srgbClr val="005CB9"/>
      </a:accent1>
      <a:accent2>
        <a:srgbClr val="00BFD6"/>
      </a:accent2>
      <a:accent3>
        <a:srgbClr val="007934"/>
      </a:accent3>
      <a:accent4>
        <a:srgbClr val="3FAE2A"/>
      </a:accent4>
      <a:accent5>
        <a:srgbClr val="706259"/>
      </a:accent5>
      <a:accent6>
        <a:srgbClr val="AEA299"/>
      </a:accent6>
      <a:hlink>
        <a:srgbClr val="0563C1"/>
      </a:hlink>
      <a:folHlink>
        <a:srgbClr val="954F72"/>
      </a:folHlink>
    </a:clrScheme>
    <a:fontScheme name="PP Mittuniversitete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SCN 16.9.potx" id="{37F6D8C5-9675-4404-900A-E86DC592998E}" vid="{45E6DD0E-98EE-4F9C-B324-6ACD77EA76F1}"/>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Office-tema</Template>
  <TotalTime>6077</TotalTime>
  <Words>408</Words>
  <Application>Microsoft Macintosh PowerPoint</Application>
  <PresentationFormat>Bredbild</PresentationFormat>
  <Paragraphs>60</Paragraphs>
  <Slides>8</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8</vt:i4>
      </vt:variant>
    </vt:vector>
  </HeadingPairs>
  <TitlesOfParts>
    <vt:vector size="14" baseType="lpstr">
      <vt:lpstr>Aptos</vt:lpstr>
      <vt:lpstr>Arial</vt:lpstr>
      <vt:lpstr>Calibri</vt:lpstr>
      <vt:lpstr>Lato</vt:lpstr>
      <vt:lpstr>Lato Bold</vt:lpstr>
      <vt:lpstr>Office-tema</vt:lpstr>
      <vt:lpstr>ULF vid Mittuniversitetet</vt:lpstr>
      <vt:lpstr>ULF-projektgrupp Mittuniversitetet</vt:lpstr>
      <vt:lpstr>Umeånoden (2017-2024)   Norra noden (från 2025)</vt:lpstr>
      <vt:lpstr>Exempel på aktiviteter</vt:lpstr>
      <vt:lpstr>ULF-projekt 2021-2023</vt:lpstr>
      <vt:lpstr>Läslust – Böle skola, F-6 och Fritids</vt:lpstr>
      <vt:lpstr>Exempel på områden som kan utvecklas</vt:lpstr>
      <vt:lpstr>Medel att söka 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ULF vid Mittuniversitetet</dc:title>
  <dc:creator>Ivarsson, Lena</dc:creator>
  <cp:lastModifiedBy>Ivarsson, Lena</cp:lastModifiedBy>
  <cp:revision>10</cp:revision>
  <cp:lastPrinted>2015-05-26T13:42:18Z</cp:lastPrinted>
  <dcterms:created xsi:type="dcterms:W3CDTF">2024-02-23T07:52:30Z</dcterms:created>
  <dcterms:modified xsi:type="dcterms:W3CDTF">2024-03-07T08:38:29Z</dcterms:modified>
</cp:coreProperties>
</file>

<file path=userCustomization/customUI.xml><?xml version="1.0" encoding="utf-8"?>
<mso:customUI xmlns:doc="http://schemas.microsoft.com/office/2006/01/customui/currentDocument" xmlns:mso="http://schemas.microsoft.com/office/2006/01/customui">
  <mso:ribbon>
    <mso:qat>
      <mso:documentControls>
        <mso:separator idQ="doc:sep1" visible="true"/>
        <mso:control idQ="mso:FileProperties" visible="true"/>
      </mso:documentControls>
    </mso:qat>
  </mso:ribbon>
</mso:customUI>
</file>