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29"/>
  </p:notesMasterIdLst>
  <p:handoutMasterIdLst>
    <p:handoutMasterId r:id="rId30"/>
  </p:handoutMasterIdLst>
  <p:sldIdLst>
    <p:sldId id="256" r:id="rId2"/>
    <p:sldId id="1135" r:id="rId3"/>
    <p:sldId id="274" r:id="rId4"/>
    <p:sldId id="260" r:id="rId5"/>
    <p:sldId id="257" r:id="rId6"/>
    <p:sldId id="259" r:id="rId7"/>
    <p:sldId id="300" r:id="rId8"/>
    <p:sldId id="384" r:id="rId9"/>
    <p:sldId id="390" r:id="rId10"/>
    <p:sldId id="391" r:id="rId11"/>
    <p:sldId id="279" r:id="rId12"/>
    <p:sldId id="399" r:id="rId13"/>
    <p:sldId id="395" r:id="rId14"/>
    <p:sldId id="412" r:id="rId15"/>
    <p:sldId id="305" r:id="rId16"/>
    <p:sldId id="307" r:id="rId17"/>
    <p:sldId id="1136" r:id="rId18"/>
    <p:sldId id="294" r:id="rId19"/>
    <p:sldId id="401" r:id="rId20"/>
    <p:sldId id="406" r:id="rId21"/>
    <p:sldId id="308" r:id="rId22"/>
    <p:sldId id="1138" r:id="rId23"/>
    <p:sldId id="1139" r:id="rId24"/>
    <p:sldId id="1141" r:id="rId25"/>
    <p:sldId id="1140" r:id="rId26"/>
    <p:sldId id="1142" r:id="rId27"/>
    <p:sldId id="269" r:id="rId28"/>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E89"/>
    <a:srgbClr val="00424C"/>
    <a:srgbClr val="CCECFF"/>
    <a:srgbClr val="5C6262"/>
    <a:srgbClr val="FFFFFF"/>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6" autoAdjust="0"/>
    <p:restoredTop sz="84069" autoAdjust="0"/>
  </p:normalViewPr>
  <p:slideViewPr>
    <p:cSldViewPr snapToGrid="0" snapToObjects="1" showGuides="1">
      <p:cViewPr varScale="1">
        <p:scale>
          <a:sx n="74" d="100"/>
          <a:sy n="74" d="100"/>
        </p:scale>
        <p:origin x="1212" y="56"/>
      </p:cViewPr>
      <p:guideLst>
        <p:guide orient="horz" pos="1620"/>
        <p:guide pos="2880"/>
      </p:guideLst>
    </p:cSldViewPr>
  </p:slid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AC733-380B-4575-A479-981FA08F8F9C}" type="doc">
      <dgm:prSet loTypeId="urn:microsoft.com/office/officeart/2005/8/layout/hProcess9" loCatId="process" qsTypeId="urn:microsoft.com/office/officeart/2005/8/quickstyle/simple1" qsCatId="simple" csTypeId="urn:microsoft.com/office/officeart/2005/8/colors/accent1_2" csCatId="accent1" phldr="1"/>
      <dgm:spPr/>
    </dgm:pt>
    <dgm:pt modelId="{50E1FDEC-2BFB-4B73-8032-62959B49D349}">
      <dgm:prSet phldrT="[Text]" custT="1"/>
      <dgm:spPr>
        <a:solidFill>
          <a:srgbClr val="CCECFF"/>
        </a:solidFill>
      </dgm:spPr>
      <dgm:t>
        <a:bodyPr/>
        <a:lstStyle/>
        <a:p>
          <a:r>
            <a:rPr lang="sv-SE" sz="1200" b="1" dirty="0">
              <a:solidFill>
                <a:schemeClr val="tx1"/>
              </a:solidFill>
              <a:latin typeface="+mj-lt"/>
            </a:rPr>
            <a:t>Rekryterings-utbildning för blivande rektorer</a:t>
          </a:r>
        </a:p>
        <a:p>
          <a:r>
            <a:rPr lang="sv-SE" sz="1200" b="1" dirty="0">
              <a:solidFill>
                <a:schemeClr val="tx1"/>
              </a:solidFill>
              <a:latin typeface="+mj-lt"/>
            </a:rPr>
            <a:t>(RYT)</a:t>
          </a:r>
        </a:p>
      </dgm:t>
    </dgm:pt>
    <dgm:pt modelId="{5CFAF463-FBE6-461E-AB6F-E27136C03BFC}" type="parTrans" cxnId="{B7841EDF-83CD-47F7-9E74-EC78C0F71F45}">
      <dgm:prSet/>
      <dgm:spPr/>
      <dgm:t>
        <a:bodyPr/>
        <a:lstStyle/>
        <a:p>
          <a:endParaRPr lang="sv-SE"/>
        </a:p>
      </dgm:t>
    </dgm:pt>
    <dgm:pt modelId="{4241CF92-4151-46DA-9A86-68C3935F7E2E}" type="sibTrans" cxnId="{B7841EDF-83CD-47F7-9E74-EC78C0F71F45}">
      <dgm:prSet/>
      <dgm:spPr/>
      <dgm:t>
        <a:bodyPr/>
        <a:lstStyle/>
        <a:p>
          <a:endParaRPr lang="sv-SE"/>
        </a:p>
      </dgm:t>
    </dgm:pt>
    <dgm:pt modelId="{4FDA0DDD-B57C-4AF2-9D9D-A353D2BC041F}">
      <dgm:prSet phldrT="[Text]" custT="1"/>
      <dgm:spPr>
        <a:solidFill>
          <a:srgbClr val="CCECFF"/>
        </a:solidFill>
      </dgm:spPr>
      <dgm:t>
        <a:bodyPr/>
        <a:lstStyle/>
        <a:p>
          <a:r>
            <a:rPr lang="sv-SE" sz="1200" b="1" dirty="0">
              <a:solidFill>
                <a:schemeClr val="tx1"/>
              </a:solidFill>
              <a:latin typeface="+mj-lt"/>
            </a:rPr>
            <a:t>Rektors-programmet</a:t>
          </a:r>
        </a:p>
        <a:p>
          <a:r>
            <a:rPr lang="sv-SE" sz="1200" b="1" dirty="0">
              <a:solidFill>
                <a:schemeClr val="tx1"/>
              </a:solidFill>
              <a:latin typeface="+mj-lt"/>
            </a:rPr>
            <a:t>    (RP)</a:t>
          </a:r>
          <a:r>
            <a:rPr lang="sv-SE" sz="1800" dirty="0">
              <a:solidFill>
                <a:schemeClr val="tx1"/>
              </a:solidFill>
              <a:latin typeface="+mj-lt"/>
            </a:rPr>
            <a:t>	</a:t>
          </a:r>
        </a:p>
      </dgm:t>
    </dgm:pt>
    <dgm:pt modelId="{B910AA17-4D2E-4823-8768-D2B860BBAE4A}" type="parTrans" cxnId="{1A04C428-3C09-46EF-9BD0-ED73B27F4B0E}">
      <dgm:prSet/>
      <dgm:spPr/>
      <dgm:t>
        <a:bodyPr/>
        <a:lstStyle/>
        <a:p>
          <a:endParaRPr lang="sv-SE"/>
        </a:p>
      </dgm:t>
    </dgm:pt>
    <dgm:pt modelId="{9C5AAF71-4ABC-4D60-A75C-D6DFC65FC63F}" type="sibTrans" cxnId="{1A04C428-3C09-46EF-9BD0-ED73B27F4B0E}">
      <dgm:prSet/>
      <dgm:spPr/>
      <dgm:t>
        <a:bodyPr/>
        <a:lstStyle/>
        <a:p>
          <a:endParaRPr lang="sv-SE"/>
        </a:p>
      </dgm:t>
    </dgm:pt>
    <dgm:pt modelId="{0FA80FFB-B8B5-49CF-AF44-4EB0B3A3C6C7}">
      <dgm:prSet phldrT="[Text]" custT="1"/>
      <dgm:spPr>
        <a:solidFill>
          <a:srgbClr val="CCECFF"/>
        </a:solidFill>
      </dgm:spPr>
      <dgm:t>
        <a:bodyPr/>
        <a:lstStyle/>
        <a:p>
          <a:r>
            <a:rPr lang="sv-SE" sz="1200" b="1" dirty="0">
              <a:solidFill>
                <a:schemeClr val="tx1"/>
              </a:solidFill>
              <a:latin typeface="+mj-lt"/>
            </a:rPr>
            <a:t>Fortbildning för rektorer (FFR) + andra akademiska  kurser</a:t>
          </a:r>
        </a:p>
      </dgm:t>
    </dgm:pt>
    <dgm:pt modelId="{B770DC3F-911F-42C8-BE67-022830E254C3}" type="parTrans" cxnId="{01E1371D-1990-40B0-9EEA-2FF3C3C721BD}">
      <dgm:prSet/>
      <dgm:spPr/>
      <dgm:t>
        <a:bodyPr/>
        <a:lstStyle/>
        <a:p>
          <a:endParaRPr lang="sv-SE"/>
        </a:p>
      </dgm:t>
    </dgm:pt>
    <dgm:pt modelId="{00639D12-C0EE-4705-9E87-DD9981F4448B}" type="sibTrans" cxnId="{01E1371D-1990-40B0-9EEA-2FF3C3C721BD}">
      <dgm:prSet/>
      <dgm:spPr/>
      <dgm:t>
        <a:bodyPr/>
        <a:lstStyle/>
        <a:p>
          <a:endParaRPr lang="sv-SE"/>
        </a:p>
      </dgm:t>
    </dgm:pt>
    <dgm:pt modelId="{2DB4271A-A51C-47AE-A173-159889F8E88F}">
      <dgm:prSet phldrT="[Text]" custT="1"/>
      <dgm:spPr>
        <a:solidFill>
          <a:srgbClr val="CCECFF"/>
        </a:solidFill>
      </dgm:spPr>
      <dgm:t>
        <a:bodyPr/>
        <a:lstStyle/>
        <a:p>
          <a:r>
            <a:rPr lang="sv-SE" sz="1200" b="1" dirty="0">
              <a:solidFill>
                <a:schemeClr val="tx1"/>
              </a:solidFill>
              <a:latin typeface="+mj-lt"/>
            </a:rPr>
            <a:t>Magister- och master-examen</a:t>
          </a:r>
        </a:p>
      </dgm:t>
    </dgm:pt>
    <dgm:pt modelId="{29383BD5-D7A1-44C8-A789-F92CED8FA598}" type="parTrans" cxnId="{6B924DF6-B3C5-4D03-99B6-E70613374D6F}">
      <dgm:prSet/>
      <dgm:spPr/>
      <dgm:t>
        <a:bodyPr/>
        <a:lstStyle/>
        <a:p>
          <a:endParaRPr lang="sv-SE"/>
        </a:p>
      </dgm:t>
    </dgm:pt>
    <dgm:pt modelId="{34C22B40-D00E-4D7E-9393-8EABC4D83258}" type="sibTrans" cxnId="{6B924DF6-B3C5-4D03-99B6-E70613374D6F}">
      <dgm:prSet/>
      <dgm:spPr/>
      <dgm:t>
        <a:bodyPr/>
        <a:lstStyle/>
        <a:p>
          <a:endParaRPr lang="sv-SE"/>
        </a:p>
      </dgm:t>
    </dgm:pt>
    <dgm:pt modelId="{7E2FA1E1-4CDC-4F79-8B4D-067426F065B7}" type="pres">
      <dgm:prSet presAssocID="{F55AC733-380B-4575-A479-981FA08F8F9C}" presName="CompostProcess" presStyleCnt="0">
        <dgm:presLayoutVars>
          <dgm:dir/>
          <dgm:resizeHandles val="exact"/>
        </dgm:presLayoutVars>
      </dgm:prSet>
      <dgm:spPr/>
    </dgm:pt>
    <dgm:pt modelId="{4E44E2F1-62CC-44CB-B580-F52F83A2B8C2}" type="pres">
      <dgm:prSet presAssocID="{F55AC733-380B-4575-A479-981FA08F8F9C}" presName="arrow" presStyleLbl="bgShp" presStyleIdx="0" presStyleCnt="1" custScaleX="117647"/>
      <dgm:spPr>
        <a:solidFill>
          <a:srgbClr val="497E89"/>
        </a:solidFill>
      </dgm:spPr>
    </dgm:pt>
    <dgm:pt modelId="{B9A4F079-B365-4BE2-9BEA-D25D413A02B6}" type="pres">
      <dgm:prSet presAssocID="{F55AC733-380B-4575-A479-981FA08F8F9C}" presName="linearProcess" presStyleCnt="0"/>
      <dgm:spPr/>
    </dgm:pt>
    <dgm:pt modelId="{4482BFE9-6968-4151-9FC0-4F51865836CD}" type="pres">
      <dgm:prSet presAssocID="{50E1FDEC-2BFB-4B73-8032-62959B49D349}" presName="textNode" presStyleLbl="node1" presStyleIdx="0" presStyleCnt="4" custLinFactNeighborX="44292" custLinFactNeighborY="58794">
        <dgm:presLayoutVars>
          <dgm:bulletEnabled val="1"/>
        </dgm:presLayoutVars>
      </dgm:prSet>
      <dgm:spPr/>
    </dgm:pt>
    <dgm:pt modelId="{209BEBDB-3AEC-44BC-B55A-9FFC33C9531A}" type="pres">
      <dgm:prSet presAssocID="{4241CF92-4151-46DA-9A86-68C3935F7E2E}" presName="sibTrans" presStyleCnt="0"/>
      <dgm:spPr/>
    </dgm:pt>
    <dgm:pt modelId="{98CC1CF9-E7AB-4765-BD0A-5497BF98C44D}" type="pres">
      <dgm:prSet presAssocID="{4FDA0DDD-B57C-4AF2-9D9D-A353D2BC041F}" presName="textNode" presStyleLbl="node1" presStyleIdx="1" presStyleCnt="4" custLinFactNeighborX="-28172" custLinFactNeighborY="29164">
        <dgm:presLayoutVars>
          <dgm:bulletEnabled val="1"/>
        </dgm:presLayoutVars>
      </dgm:prSet>
      <dgm:spPr/>
    </dgm:pt>
    <dgm:pt modelId="{3CC8CE4B-B0D6-418A-B380-ABB223AB6C67}" type="pres">
      <dgm:prSet presAssocID="{9C5AAF71-4ABC-4D60-A75C-D6DFC65FC63F}" presName="sibTrans" presStyleCnt="0"/>
      <dgm:spPr/>
    </dgm:pt>
    <dgm:pt modelId="{B4F65FF6-2EB9-4EA3-889F-FB640EDA51DC}" type="pres">
      <dgm:prSet presAssocID="{0FA80FFB-B8B5-49CF-AF44-4EB0B3A3C6C7}" presName="textNode" presStyleLbl="node1" presStyleIdx="2" presStyleCnt="4" custLinFactX="-1034" custLinFactNeighborX="-100000" custLinFactNeighborY="-8800">
        <dgm:presLayoutVars>
          <dgm:bulletEnabled val="1"/>
        </dgm:presLayoutVars>
      </dgm:prSet>
      <dgm:spPr/>
    </dgm:pt>
    <dgm:pt modelId="{061E04B5-88FB-416F-9D39-1E77E9068702}" type="pres">
      <dgm:prSet presAssocID="{00639D12-C0EE-4705-9E87-DD9981F4448B}" presName="sibTrans" presStyleCnt="0"/>
      <dgm:spPr/>
    </dgm:pt>
    <dgm:pt modelId="{2E0A32CD-3666-4FE6-B4A3-70A961844FED}" type="pres">
      <dgm:prSet presAssocID="{2DB4271A-A51C-47AE-A173-159889F8E88F}" presName="textNode" presStyleLbl="node1" presStyleIdx="3" presStyleCnt="4" custLinFactX="-13398" custLinFactNeighborX="-100000" custLinFactNeighborY="-52747">
        <dgm:presLayoutVars>
          <dgm:bulletEnabled val="1"/>
        </dgm:presLayoutVars>
      </dgm:prSet>
      <dgm:spPr/>
    </dgm:pt>
  </dgm:ptLst>
  <dgm:cxnLst>
    <dgm:cxn modelId="{01E1371D-1990-40B0-9EEA-2FF3C3C721BD}" srcId="{F55AC733-380B-4575-A479-981FA08F8F9C}" destId="{0FA80FFB-B8B5-49CF-AF44-4EB0B3A3C6C7}" srcOrd="2" destOrd="0" parTransId="{B770DC3F-911F-42C8-BE67-022830E254C3}" sibTransId="{00639D12-C0EE-4705-9E87-DD9981F4448B}"/>
    <dgm:cxn modelId="{1A04C428-3C09-46EF-9BD0-ED73B27F4B0E}" srcId="{F55AC733-380B-4575-A479-981FA08F8F9C}" destId="{4FDA0DDD-B57C-4AF2-9D9D-A353D2BC041F}" srcOrd="1" destOrd="0" parTransId="{B910AA17-4D2E-4823-8768-D2B860BBAE4A}" sibTransId="{9C5AAF71-4ABC-4D60-A75C-D6DFC65FC63F}"/>
    <dgm:cxn modelId="{90DB8831-C4CC-4127-8A1D-B2AE6416729D}" type="presOf" srcId="{50E1FDEC-2BFB-4B73-8032-62959B49D349}" destId="{4482BFE9-6968-4151-9FC0-4F51865836CD}" srcOrd="0" destOrd="0" presId="urn:microsoft.com/office/officeart/2005/8/layout/hProcess9"/>
    <dgm:cxn modelId="{67742F34-CD0C-4D5D-9F59-306AE7B3E9B5}" type="presOf" srcId="{F55AC733-380B-4575-A479-981FA08F8F9C}" destId="{7E2FA1E1-4CDC-4F79-8B4D-067426F065B7}" srcOrd="0" destOrd="0" presId="urn:microsoft.com/office/officeart/2005/8/layout/hProcess9"/>
    <dgm:cxn modelId="{DE9AC842-ED52-49A0-AE44-FDC4749B09AA}" type="presOf" srcId="{0FA80FFB-B8B5-49CF-AF44-4EB0B3A3C6C7}" destId="{B4F65FF6-2EB9-4EA3-889F-FB640EDA51DC}" srcOrd="0" destOrd="0" presId="urn:microsoft.com/office/officeart/2005/8/layout/hProcess9"/>
    <dgm:cxn modelId="{2F73D07F-D25C-4C0C-B76F-FA02AEB9F8B7}" type="presOf" srcId="{4FDA0DDD-B57C-4AF2-9D9D-A353D2BC041F}" destId="{98CC1CF9-E7AB-4765-BD0A-5497BF98C44D}" srcOrd="0" destOrd="0" presId="urn:microsoft.com/office/officeart/2005/8/layout/hProcess9"/>
    <dgm:cxn modelId="{B7841EDF-83CD-47F7-9E74-EC78C0F71F45}" srcId="{F55AC733-380B-4575-A479-981FA08F8F9C}" destId="{50E1FDEC-2BFB-4B73-8032-62959B49D349}" srcOrd="0" destOrd="0" parTransId="{5CFAF463-FBE6-461E-AB6F-E27136C03BFC}" sibTransId="{4241CF92-4151-46DA-9A86-68C3935F7E2E}"/>
    <dgm:cxn modelId="{43A2D5E3-67DC-4D75-A9A0-87783D580198}" type="presOf" srcId="{2DB4271A-A51C-47AE-A173-159889F8E88F}" destId="{2E0A32CD-3666-4FE6-B4A3-70A961844FED}" srcOrd="0" destOrd="0" presId="urn:microsoft.com/office/officeart/2005/8/layout/hProcess9"/>
    <dgm:cxn modelId="{6B924DF6-B3C5-4D03-99B6-E70613374D6F}" srcId="{F55AC733-380B-4575-A479-981FA08F8F9C}" destId="{2DB4271A-A51C-47AE-A173-159889F8E88F}" srcOrd="3" destOrd="0" parTransId="{29383BD5-D7A1-44C8-A789-F92CED8FA598}" sibTransId="{34C22B40-D00E-4D7E-9393-8EABC4D83258}"/>
    <dgm:cxn modelId="{3CF118CD-96DB-49FA-9A28-543B782FA0A9}" type="presParOf" srcId="{7E2FA1E1-4CDC-4F79-8B4D-067426F065B7}" destId="{4E44E2F1-62CC-44CB-B580-F52F83A2B8C2}" srcOrd="0" destOrd="0" presId="urn:microsoft.com/office/officeart/2005/8/layout/hProcess9"/>
    <dgm:cxn modelId="{3966D4D5-BA2D-4D75-999E-3BE7790D6C51}" type="presParOf" srcId="{7E2FA1E1-4CDC-4F79-8B4D-067426F065B7}" destId="{B9A4F079-B365-4BE2-9BEA-D25D413A02B6}" srcOrd="1" destOrd="0" presId="urn:microsoft.com/office/officeart/2005/8/layout/hProcess9"/>
    <dgm:cxn modelId="{EFC823AA-7DC5-4C2B-9277-4AA778867518}" type="presParOf" srcId="{B9A4F079-B365-4BE2-9BEA-D25D413A02B6}" destId="{4482BFE9-6968-4151-9FC0-4F51865836CD}" srcOrd="0" destOrd="0" presId="urn:microsoft.com/office/officeart/2005/8/layout/hProcess9"/>
    <dgm:cxn modelId="{343AF4A9-6B4E-4094-9E57-DD15961C075A}" type="presParOf" srcId="{B9A4F079-B365-4BE2-9BEA-D25D413A02B6}" destId="{209BEBDB-3AEC-44BC-B55A-9FFC33C9531A}" srcOrd="1" destOrd="0" presId="urn:microsoft.com/office/officeart/2005/8/layout/hProcess9"/>
    <dgm:cxn modelId="{AE36658B-7AF8-4454-BEC7-1CD00DCCFD40}" type="presParOf" srcId="{B9A4F079-B365-4BE2-9BEA-D25D413A02B6}" destId="{98CC1CF9-E7AB-4765-BD0A-5497BF98C44D}" srcOrd="2" destOrd="0" presId="urn:microsoft.com/office/officeart/2005/8/layout/hProcess9"/>
    <dgm:cxn modelId="{9AEF58B2-1149-430A-B18D-F857DD0A84FD}" type="presParOf" srcId="{B9A4F079-B365-4BE2-9BEA-D25D413A02B6}" destId="{3CC8CE4B-B0D6-418A-B380-ABB223AB6C67}" srcOrd="3" destOrd="0" presId="urn:microsoft.com/office/officeart/2005/8/layout/hProcess9"/>
    <dgm:cxn modelId="{DBE39D6F-78BA-4370-8806-3736B05589EF}" type="presParOf" srcId="{B9A4F079-B365-4BE2-9BEA-D25D413A02B6}" destId="{B4F65FF6-2EB9-4EA3-889F-FB640EDA51DC}" srcOrd="4" destOrd="0" presId="urn:microsoft.com/office/officeart/2005/8/layout/hProcess9"/>
    <dgm:cxn modelId="{4EC92F9D-B117-407D-98FA-836F231CF271}" type="presParOf" srcId="{B9A4F079-B365-4BE2-9BEA-D25D413A02B6}" destId="{061E04B5-88FB-416F-9D39-1E77E9068702}" srcOrd="5" destOrd="0" presId="urn:microsoft.com/office/officeart/2005/8/layout/hProcess9"/>
    <dgm:cxn modelId="{72B5AFD8-FB2C-43A2-B924-8B2A3F101585}" type="presParOf" srcId="{B9A4F079-B365-4BE2-9BEA-D25D413A02B6}" destId="{2E0A32CD-3666-4FE6-B4A3-70A961844FED}"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2F2A0-39A4-4B40-B6C4-A970AB23CFB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2A080B62-93EA-48C8-A129-ADD992472AA6}">
      <dgm:prSet phldrT="[Text]" custT="1"/>
      <dgm:spPr/>
      <dgm:t>
        <a:bodyPr/>
        <a:lstStyle/>
        <a:p>
          <a:pPr algn="l"/>
          <a:r>
            <a:rPr lang="sv-SE" sz="1800" dirty="0"/>
            <a:t>  </a:t>
          </a:r>
          <a:r>
            <a:rPr lang="sv-SE" sz="1200" dirty="0"/>
            <a:t>Meriteringsnivå 2</a:t>
          </a:r>
        </a:p>
        <a:p>
          <a:pPr algn="ctr"/>
          <a:r>
            <a:rPr lang="sv-SE" sz="1200" dirty="0"/>
            <a:t>- med inriktning ledarskap, 60 hp</a:t>
          </a:r>
        </a:p>
        <a:p>
          <a:pPr algn="l"/>
          <a:r>
            <a:rPr lang="sv-SE" sz="1800" dirty="0"/>
            <a:t>             </a:t>
          </a:r>
        </a:p>
      </dgm:t>
    </dgm:pt>
    <dgm:pt modelId="{FCBE4B00-DBFC-44F8-9D73-B7C7EE57E790}" type="parTrans" cxnId="{E1002FD0-1CAE-4BB8-AC39-C7CF4B28F3CD}">
      <dgm:prSet/>
      <dgm:spPr/>
      <dgm:t>
        <a:bodyPr/>
        <a:lstStyle/>
        <a:p>
          <a:endParaRPr lang="sv-SE" sz="1050"/>
        </a:p>
      </dgm:t>
    </dgm:pt>
    <dgm:pt modelId="{99A92286-F77A-4389-B040-F039C5968ABC}" type="sibTrans" cxnId="{E1002FD0-1CAE-4BB8-AC39-C7CF4B28F3CD}">
      <dgm:prSet/>
      <dgm:spPr/>
      <dgm:t>
        <a:bodyPr/>
        <a:lstStyle/>
        <a:p>
          <a:endParaRPr lang="sv-SE" sz="1050"/>
        </a:p>
      </dgm:t>
    </dgm:pt>
    <dgm:pt modelId="{983AE873-C674-447F-B25B-621569E626DF}">
      <dgm:prSet phldrT="[Text]" custT="1"/>
      <dgm:spPr/>
      <dgm:t>
        <a:bodyPr/>
        <a:lstStyle/>
        <a:p>
          <a:r>
            <a:rPr lang="sv-SE" sz="1200" dirty="0"/>
            <a:t>Fortbildning för rektorer (FFR)</a:t>
          </a:r>
        </a:p>
      </dgm:t>
    </dgm:pt>
    <dgm:pt modelId="{74FD8EFD-5B83-4868-89D1-DC6A0BF44EC4}" type="parTrans" cxnId="{BD70675E-80E3-4E32-AFCA-2AF967F6293B}">
      <dgm:prSet/>
      <dgm:spPr/>
      <dgm:t>
        <a:bodyPr/>
        <a:lstStyle/>
        <a:p>
          <a:endParaRPr lang="sv-SE" sz="1050"/>
        </a:p>
      </dgm:t>
    </dgm:pt>
    <dgm:pt modelId="{EE81D505-06AB-4432-A9AB-F38C15855E8D}" type="sibTrans" cxnId="{BD70675E-80E3-4E32-AFCA-2AF967F6293B}">
      <dgm:prSet/>
      <dgm:spPr/>
      <dgm:t>
        <a:bodyPr/>
        <a:lstStyle/>
        <a:p>
          <a:endParaRPr lang="sv-SE" sz="1050"/>
        </a:p>
      </dgm:t>
    </dgm:pt>
    <dgm:pt modelId="{15C43422-59D7-41BA-8AD8-46773524558D}">
      <dgm:prSet phldrT="[Text]" custT="1"/>
      <dgm:spPr/>
      <dgm:t>
        <a:bodyPr/>
        <a:lstStyle/>
        <a:p>
          <a:endParaRPr lang="sv-SE" sz="1200" dirty="0"/>
        </a:p>
      </dgm:t>
    </dgm:pt>
    <dgm:pt modelId="{A758656B-EC70-45DF-AE24-AAFE4453AA63}" type="parTrans" cxnId="{F455AF18-6104-4190-86A1-1EADC6F54BAA}">
      <dgm:prSet/>
      <dgm:spPr/>
      <dgm:t>
        <a:bodyPr/>
        <a:lstStyle/>
        <a:p>
          <a:endParaRPr lang="sv-SE" sz="1050"/>
        </a:p>
      </dgm:t>
    </dgm:pt>
    <dgm:pt modelId="{CDBA0BA2-DC91-423C-80EE-0E09A7219B49}" type="sibTrans" cxnId="{F455AF18-6104-4190-86A1-1EADC6F54BAA}">
      <dgm:prSet/>
      <dgm:spPr/>
      <dgm:t>
        <a:bodyPr/>
        <a:lstStyle/>
        <a:p>
          <a:endParaRPr lang="sv-SE" sz="1050"/>
        </a:p>
      </dgm:t>
    </dgm:pt>
    <dgm:pt modelId="{67CACFF2-FCDD-438B-9549-AC3A2985397B}">
      <dgm:prSet phldrT="[Text]" custT="1"/>
      <dgm:spPr/>
      <dgm:t>
        <a:bodyPr/>
        <a:lstStyle/>
        <a:p>
          <a:r>
            <a:rPr lang="sv-SE" sz="1200" dirty="0"/>
            <a:t>Rektorsprogram</a:t>
          </a:r>
          <a:r>
            <a:rPr lang="sv-SE" sz="1800" dirty="0"/>
            <a:t>	</a:t>
          </a:r>
          <a:r>
            <a:rPr lang="sv-SE" sz="1200" dirty="0"/>
            <a:t>30 hp</a:t>
          </a:r>
        </a:p>
      </dgm:t>
    </dgm:pt>
    <dgm:pt modelId="{48EC391F-1CDD-4615-A88C-E0F20ECA0766}" type="parTrans" cxnId="{4AF0CC79-6929-4BEC-BDB1-54DEEBA919FE}">
      <dgm:prSet/>
      <dgm:spPr/>
      <dgm:t>
        <a:bodyPr/>
        <a:lstStyle/>
        <a:p>
          <a:endParaRPr lang="sv-SE" sz="1050"/>
        </a:p>
      </dgm:t>
    </dgm:pt>
    <dgm:pt modelId="{C492789C-E382-4119-80B2-B96B51F5083F}" type="sibTrans" cxnId="{4AF0CC79-6929-4BEC-BDB1-54DEEBA919FE}">
      <dgm:prSet/>
      <dgm:spPr/>
      <dgm:t>
        <a:bodyPr/>
        <a:lstStyle/>
        <a:p>
          <a:endParaRPr lang="sv-SE" sz="1050"/>
        </a:p>
      </dgm:t>
    </dgm:pt>
    <dgm:pt modelId="{F942CAF8-20A3-46FC-BFC7-C58D6E55D033}" type="pres">
      <dgm:prSet presAssocID="{A6B2F2A0-39A4-4B40-B6C4-A970AB23CFB8}" presName="rootnode" presStyleCnt="0">
        <dgm:presLayoutVars>
          <dgm:chMax/>
          <dgm:chPref/>
          <dgm:dir/>
          <dgm:animLvl val="lvl"/>
        </dgm:presLayoutVars>
      </dgm:prSet>
      <dgm:spPr/>
    </dgm:pt>
    <dgm:pt modelId="{82D8162D-0788-4B09-9B94-9254D9913457}" type="pres">
      <dgm:prSet presAssocID="{2A080B62-93EA-48C8-A129-ADD992472AA6}" presName="composite" presStyleCnt="0"/>
      <dgm:spPr/>
    </dgm:pt>
    <dgm:pt modelId="{44B0619F-3BDE-49C1-BA42-5E5F664BACE0}" type="pres">
      <dgm:prSet presAssocID="{2A080B62-93EA-48C8-A129-ADD992472AA6}" presName="LShape" presStyleLbl="alignNode1" presStyleIdx="0" presStyleCnt="7" custScaleX="109130" custScaleY="123769"/>
      <dgm:spPr>
        <a:solidFill>
          <a:srgbClr val="497E89"/>
        </a:solidFill>
        <a:ln>
          <a:solidFill>
            <a:srgbClr val="497E89"/>
          </a:solidFill>
        </a:ln>
      </dgm:spPr>
    </dgm:pt>
    <dgm:pt modelId="{74421FC1-60CE-4F0E-866E-80EEB1B7AAC7}" type="pres">
      <dgm:prSet presAssocID="{2A080B62-93EA-48C8-A129-ADD992472AA6}" presName="ParentText" presStyleLbl="revTx" presStyleIdx="0" presStyleCnt="4" custScaleX="110728">
        <dgm:presLayoutVars>
          <dgm:chMax val="0"/>
          <dgm:chPref val="0"/>
          <dgm:bulletEnabled val="1"/>
        </dgm:presLayoutVars>
      </dgm:prSet>
      <dgm:spPr/>
    </dgm:pt>
    <dgm:pt modelId="{288A0348-0596-494D-93D6-E8DA8E8D165C}" type="pres">
      <dgm:prSet presAssocID="{2A080B62-93EA-48C8-A129-ADD992472AA6}" presName="Triangle" presStyleLbl="alignNode1" presStyleIdx="1" presStyleCnt="7"/>
      <dgm:spPr>
        <a:solidFill>
          <a:schemeClr val="accent2">
            <a:lumMod val="75000"/>
          </a:schemeClr>
        </a:solidFill>
      </dgm:spPr>
    </dgm:pt>
    <dgm:pt modelId="{C088F113-7015-4124-8B0F-13B1C007634E}" type="pres">
      <dgm:prSet presAssocID="{99A92286-F77A-4389-B040-F039C5968ABC}" presName="sibTrans" presStyleCnt="0"/>
      <dgm:spPr/>
    </dgm:pt>
    <dgm:pt modelId="{8F5733AD-D208-4FDF-AF5B-57F300B7A143}" type="pres">
      <dgm:prSet presAssocID="{99A92286-F77A-4389-B040-F039C5968ABC}" presName="space" presStyleCnt="0"/>
      <dgm:spPr/>
    </dgm:pt>
    <dgm:pt modelId="{F1EFA3FA-4CE0-442E-BA28-ABA8C3A85CE0}" type="pres">
      <dgm:prSet presAssocID="{67CACFF2-FCDD-438B-9549-AC3A2985397B}" presName="composite" presStyleCnt="0"/>
      <dgm:spPr/>
    </dgm:pt>
    <dgm:pt modelId="{641C13B0-D3FD-4BC5-9966-CD80E2C18D30}" type="pres">
      <dgm:prSet presAssocID="{67CACFF2-FCDD-438B-9549-AC3A2985397B}" presName="LShape" presStyleLbl="alignNode1" presStyleIdx="2" presStyleCnt="7"/>
      <dgm:spPr>
        <a:solidFill>
          <a:srgbClr val="497E89"/>
        </a:solidFill>
        <a:ln>
          <a:solidFill>
            <a:srgbClr val="497E89"/>
          </a:solidFill>
        </a:ln>
      </dgm:spPr>
    </dgm:pt>
    <dgm:pt modelId="{F19B5C07-C202-4D3A-9E33-C0D686E5E35A}" type="pres">
      <dgm:prSet presAssocID="{67CACFF2-FCDD-438B-9549-AC3A2985397B}" presName="ParentText" presStyleLbl="revTx" presStyleIdx="1" presStyleCnt="4">
        <dgm:presLayoutVars>
          <dgm:chMax val="0"/>
          <dgm:chPref val="0"/>
          <dgm:bulletEnabled val="1"/>
        </dgm:presLayoutVars>
      </dgm:prSet>
      <dgm:spPr/>
    </dgm:pt>
    <dgm:pt modelId="{FDC3C3F5-756C-4CC0-8C83-EC57735CCBF6}" type="pres">
      <dgm:prSet presAssocID="{67CACFF2-FCDD-438B-9549-AC3A2985397B}" presName="Triangle" presStyleLbl="alignNode1" presStyleIdx="3" presStyleCnt="7"/>
      <dgm:spPr>
        <a:solidFill>
          <a:schemeClr val="accent2">
            <a:lumMod val="75000"/>
          </a:schemeClr>
        </a:solidFill>
      </dgm:spPr>
    </dgm:pt>
    <dgm:pt modelId="{E4733697-E397-40AA-99AE-F9B91486BD0C}" type="pres">
      <dgm:prSet presAssocID="{C492789C-E382-4119-80B2-B96B51F5083F}" presName="sibTrans" presStyleCnt="0"/>
      <dgm:spPr/>
    </dgm:pt>
    <dgm:pt modelId="{42EA4AA3-FCEF-4CCF-B1E8-DE826472BA83}" type="pres">
      <dgm:prSet presAssocID="{C492789C-E382-4119-80B2-B96B51F5083F}" presName="space" presStyleCnt="0"/>
      <dgm:spPr/>
    </dgm:pt>
    <dgm:pt modelId="{B212D5B3-82C1-461E-8D45-FCF6F59546C3}" type="pres">
      <dgm:prSet presAssocID="{983AE873-C674-447F-B25B-621569E626DF}" presName="composite" presStyleCnt="0"/>
      <dgm:spPr/>
    </dgm:pt>
    <dgm:pt modelId="{E96EB4B3-7C93-4B01-9E58-490C23F8C01C}" type="pres">
      <dgm:prSet presAssocID="{983AE873-C674-447F-B25B-621569E626DF}" presName="LShape" presStyleLbl="alignNode1" presStyleIdx="4" presStyleCnt="7"/>
      <dgm:spPr>
        <a:solidFill>
          <a:srgbClr val="497E89"/>
        </a:solidFill>
      </dgm:spPr>
    </dgm:pt>
    <dgm:pt modelId="{EC0C4176-DD99-4AF0-A928-86084169549A}" type="pres">
      <dgm:prSet presAssocID="{983AE873-C674-447F-B25B-621569E626DF}" presName="ParentText" presStyleLbl="revTx" presStyleIdx="2" presStyleCnt="4">
        <dgm:presLayoutVars>
          <dgm:chMax val="0"/>
          <dgm:chPref val="0"/>
          <dgm:bulletEnabled val="1"/>
        </dgm:presLayoutVars>
      </dgm:prSet>
      <dgm:spPr/>
    </dgm:pt>
    <dgm:pt modelId="{07B78F1B-BB20-46DD-8620-D9346894E5BC}" type="pres">
      <dgm:prSet presAssocID="{983AE873-C674-447F-B25B-621569E626DF}" presName="Triangle" presStyleLbl="alignNode1" presStyleIdx="5" presStyleCnt="7"/>
      <dgm:spPr>
        <a:solidFill>
          <a:schemeClr val="accent2">
            <a:lumMod val="75000"/>
          </a:schemeClr>
        </a:solidFill>
      </dgm:spPr>
    </dgm:pt>
    <dgm:pt modelId="{AB1D8F2B-85F9-4A08-AA21-215DD26E9A18}" type="pres">
      <dgm:prSet presAssocID="{EE81D505-06AB-4432-A9AB-F38C15855E8D}" presName="sibTrans" presStyleCnt="0"/>
      <dgm:spPr/>
    </dgm:pt>
    <dgm:pt modelId="{9DEC8A15-C214-4D97-854B-E153C017587D}" type="pres">
      <dgm:prSet presAssocID="{EE81D505-06AB-4432-A9AB-F38C15855E8D}" presName="space" presStyleCnt="0"/>
      <dgm:spPr/>
    </dgm:pt>
    <dgm:pt modelId="{A7E0D302-91E5-49FE-86F3-8A3BF729F203}" type="pres">
      <dgm:prSet presAssocID="{15C43422-59D7-41BA-8AD8-46773524558D}" presName="composite" presStyleCnt="0"/>
      <dgm:spPr/>
    </dgm:pt>
    <dgm:pt modelId="{EB4B0E2A-BD56-4D0B-A5BE-B7F749386619}" type="pres">
      <dgm:prSet presAssocID="{15C43422-59D7-41BA-8AD8-46773524558D}" presName="LShape" presStyleLbl="alignNode1" presStyleIdx="6" presStyleCnt="7"/>
      <dgm:spPr>
        <a:solidFill>
          <a:srgbClr val="497E89"/>
        </a:solidFill>
      </dgm:spPr>
    </dgm:pt>
    <dgm:pt modelId="{6D6A3E49-0403-406B-B945-E1B599FB9720}" type="pres">
      <dgm:prSet presAssocID="{15C43422-59D7-41BA-8AD8-46773524558D}" presName="ParentText" presStyleLbl="revTx" presStyleIdx="3" presStyleCnt="4">
        <dgm:presLayoutVars>
          <dgm:chMax val="0"/>
          <dgm:chPref val="0"/>
          <dgm:bulletEnabled val="1"/>
        </dgm:presLayoutVars>
      </dgm:prSet>
      <dgm:spPr/>
    </dgm:pt>
  </dgm:ptLst>
  <dgm:cxnLst>
    <dgm:cxn modelId="{47B1AE0B-AC61-41F6-BB16-A23AF5C84108}" type="presOf" srcId="{67CACFF2-FCDD-438B-9549-AC3A2985397B}" destId="{F19B5C07-C202-4D3A-9E33-C0D686E5E35A}" srcOrd="0" destOrd="0" presId="urn:microsoft.com/office/officeart/2009/3/layout/StepUpProcess"/>
    <dgm:cxn modelId="{F455AF18-6104-4190-86A1-1EADC6F54BAA}" srcId="{A6B2F2A0-39A4-4B40-B6C4-A970AB23CFB8}" destId="{15C43422-59D7-41BA-8AD8-46773524558D}" srcOrd="3" destOrd="0" parTransId="{A758656B-EC70-45DF-AE24-AAFE4453AA63}" sibTransId="{CDBA0BA2-DC91-423C-80EE-0E09A7219B49}"/>
    <dgm:cxn modelId="{BD70675E-80E3-4E32-AFCA-2AF967F6293B}" srcId="{A6B2F2A0-39A4-4B40-B6C4-A970AB23CFB8}" destId="{983AE873-C674-447F-B25B-621569E626DF}" srcOrd="2" destOrd="0" parTransId="{74FD8EFD-5B83-4868-89D1-DC6A0BF44EC4}" sibTransId="{EE81D505-06AB-4432-A9AB-F38C15855E8D}"/>
    <dgm:cxn modelId="{BB81C063-0896-4D28-8076-8E745F68D091}" type="presOf" srcId="{983AE873-C674-447F-B25B-621569E626DF}" destId="{EC0C4176-DD99-4AF0-A928-86084169549A}" srcOrd="0" destOrd="0" presId="urn:microsoft.com/office/officeart/2009/3/layout/StepUpProcess"/>
    <dgm:cxn modelId="{4AF0CC79-6929-4BEC-BDB1-54DEEBA919FE}" srcId="{A6B2F2A0-39A4-4B40-B6C4-A970AB23CFB8}" destId="{67CACFF2-FCDD-438B-9549-AC3A2985397B}" srcOrd="1" destOrd="0" parTransId="{48EC391F-1CDD-4615-A88C-E0F20ECA0766}" sibTransId="{C492789C-E382-4119-80B2-B96B51F5083F}"/>
    <dgm:cxn modelId="{B212907F-1FBD-43F5-8487-A579F17C5436}" type="presOf" srcId="{2A080B62-93EA-48C8-A129-ADD992472AA6}" destId="{74421FC1-60CE-4F0E-866E-80EEB1B7AAC7}" srcOrd="0" destOrd="0" presId="urn:microsoft.com/office/officeart/2009/3/layout/StepUpProcess"/>
    <dgm:cxn modelId="{395CF79B-5FDC-4E86-9A75-4E620C96EA06}" type="presOf" srcId="{15C43422-59D7-41BA-8AD8-46773524558D}" destId="{6D6A3E49-0403-406B-B945-E1B599FB9720}" srcOrd="0" destOrd="0" presId="urn:microsoft.com/office/officeart/2009/3/layout/StepUpProcess"/>
    <dgm:cxn modelId="{48601CC1-BB8C-4238-8AA0-83757B92D118}" type="presOf" srcId="{A6B2F2A0-39A4-4B40-B6C4-A970AB23CFB8}" destId="{F942CAF8-20A3-46FC-BFC7-C58D6E55D033}" srcOrd="0" destOrd="0" presId="urn:microsoft.com/office/officeart/2009/3/layout/StepUpProcess"/>
    <dgm:cxn modelId="{E1002FD0-1CAE-4BB8-AC39-C7CF4B28F3CD}" srcId="{A6B2F2A0-39A4-4B40-B6C4-A970AB23CFB8}" destId="{2A080B62-93EA-48C8-A129-ADD992472AA6}" srcOrd="0" destOrd="0" parTransId="{FCBE4B00-DBFC-44F8-9D73-B7C7EE57E790}" sibTransId="{99A92286-F77A-4389-B040-F039C5968ABC}"/>
    <dgm:cxn modelId="{89370761-FA51-4BCA-9D72-E2061FCE93DB}" type="presParOf" srcId="{F942CAF8-20A3-46FC-BFC7-C58D6E55D033}" destId="{82D8162D-0788-4B09-9B94-9254D9913457}" srcOrd="0" destOrd="0" presId="urn:microsoft.com/office/officeart/2009/3/layout/StepUpProcess"/>
    <dgm:cxn modelId="{8CF30F0F-4E7B-44B2-9240-3CE4E2F58632}" type="presParOf" srcId="{82D8162D-0788-4B09-9B94-9254D9913457}" destId="{44B0619F-3BDE-49C1-BA42-5E5F664BACE0}" srcOrd="0" destOrd="0" presId="urn:microsoft.com/office/officeart/2009/3/layout/StepUpProcess"/>
    <dgm:cxn modelId="{DA03AD67-CB71-41DB-95BF-7980B6903630}" type="presParOf" srcId="{82D8162D-0788-4B09-9B94-9254D9913457}" destId="{74421FC1-60CE-4F0E-866E-80EEB1B7AAC7}" srcOrd="1" destOrd="0" presId="urn:microsoft.com/office/officeart/2009/3/layout/StepUpProcess"/>
    <dgm:cxn modelId="{426988CA-EE2D-45CD-A832-5E661A00D154}" type="presParOf" srcId="{82D8162D-0788-4B09-9B94-9254D9913457}" destId="{288A0348-0596-494D-93D6-E8DA8E8D165C}" srcOrd="2" destOrd="0" presId="urn:microsoft.com/office/officeart/2009/3/layout/StepUpProcess"/>
    <dgm:cxn modelId="{0EA9BFD1-6C06-476D-8F36-1B99518518E9}" type="presParOf" srcId="{F942CAF8-20A3-46FC-BFC7-C58D6E55D033}" destId="{C088F113-7015-4124-8B0F-13B1C007634E}" srcOrd="1" destOrd="0" presId="urn:microsoft.com/office/officeart/2009/3/layout/StepUpProcess"/>
    <dgm:cxn modelId="{1AEF1C5C-AC73-48F6-9A12-5E2432F1E890}" type="presParOf" srcId="{C088F113-7015-4124-8B0F-13B1C007634E}" destId="{8F5733AD-D208-4FDF-AF5B-57F300B7A143}" srcOrd="0" destOrd="0" presId="urn:microsoft.com/office/officeart/2009/3/layout/StepUpProcess"/>
    <dgm:cxn modelId="{F5D0ED7D-B81B-4122-8C1C-AC82AA6A0792}" type="presParOf" srcId="{F942CAF8-20A3-46FC-BFC7-C58D6E55D033}" destId="{F1EFA3FA-4CE0-442E-BA28-ABA8C3A85CE0}" srcOrd="2" destOrd="0" presId="urn:microsoft.com/office/officeart/2009/3/layout/StepUpProcess"/>
    <dgm:cxn modelId="{220267CB-4932-46CC-9EF4-A2BC9768CD73}" type="presParOf" srcId="{F1EFA3FA-4CE0-442E-BA28-ABA8C3A85CE0}" destId="{641C13B0-D3FD-4BC5-9966-CD80E2C18D30}" srcOrd="0" destOrd="0" presId="urn:microsoft.com/office/officeart/2009/3/layout/StepUpProcess"/>
    <dgm:cxn modelId="{130D052E-6F36-490C-AE78-59823060C3CE}" type="presParOf" srcId="{F1EFA3FA-4CE0-442E-BA28-ABA8C3A85CE0}" destId="{F19B5C07-C202-4D3A-9E33-C0D686E5E35A}" srcOrd="1" destOrd="0" presId="urn:microsoft.com/office/officeart/2009/3/layout/StepUpProcess"/>
    <dgm:cxn modelId="{B8A43FFB-7F8B-41A9-A829-6582EFAF67CC}" type="presParOf" srcId="{F1EFA3FA-4CE0-442E-BA28-ABA8C3A85CE0}" destId="{FDC3C3F5-756C-4CC0-8C83-EC57735CCBF6}" srcOrd="2" destOrd="0" presId="urn:microsoft.com/office/officeart/2009/3/layout/StepUpProcess"/>
    <dgm:cxn modelId="{B13BF7BE-A6FE-4465-AE5B-E7221258CAFE}" type="presParOf" srcId="{F942CAF8-20A3-46FC-BFC7-C58D6E55D033}" destId="{E4733697-E397-40AA-99AE-F9B91486BD0C}" srcOrd="3" destOrd="0" presId="urn:microsoft.com/office/officeart/2009/3/layout/StepUpProcess"/>
    <dgm:cxn modelId="{E0040C8B-5359-4565-B442-FC01ADB8E515}" type="presParOf" srcId="{E4733697-E397-40AA-99AE-F9B91486BD0C}" destId="{42EA4AA3-FCEF-4CCF-B1E8-DE826472BA83}" srcOrd="0" destOrd="0" presId="urn:microsoft.com/office/officeart/2009/3/layout/StepUpProcess"/>
    <dgm:cxn modelId="{FAA0ABCF-9B4D-4BBE-9C3A-3C5609540C0A}" type="presParOf" srcId="{F942CAF8-20A3-46FC-BFC7-C58D6E55D033}" destId="{B212D5B3-82C1-461E-8D45-FCF6F59546C3}" srcOrd="4" destOrd="0" presId="urn:microsoft.com/office/officeart/2009/3/layout/StepUpProcess"/>
    <dgm:cxn modelId="{55FA7B54-E19C-472F-AE33-325FEC82D74A}" type="presParOf" srcId="{B212D5B3-82C1-461E-8D45-FCF6F59546C3}" destId="{E96EB4B3-7C93-4B01-9E58-490C23F8C01C}" srcOrd="0" destOrd="0" presId="urn:microsoft.com/office/officeart/2009/3/layout/StepUpProcess"/>
    <dgm:cxn modelId="{CCE6C272-7F8D-4631-9216-0C07C0DA821B}" type="presParOf" srcId="{B212D5B3-82C1-461E-8D45-FCF6F59546C3}" destId="{EC0C4176-DD99-4AF0-A928-86084169549A}" srcOrd="1" destOrd="0" presId="urn:microsoft.com/office/officeart/2009/3/layout/StepUpProcess"/>
    <dgm:cxn modelId="{80171BFE-6237-4FB4-BF4F-6222C777C9D1}" type="presParOf" srcId="{B212D5B3-82C1-461E-8D45-FCF6F59546C3}" destId="{07B78F1B-BB20-46DD-8620-D9346894E5BC}" srcOrd="2" destOrd="0" presId="urn:microsoft.com/office/officeart/2009/3/layout/StepUpProcess"/>
    <dgm:cxn modelId="{A8FCB5CE-784A-4CF3-958D-2E8677347278}" type="presParOf" srcId="{F942CAF8-20A3-46FC-BFC7-C58D6E55D033}" destId="{AB1D8F2B-85F9-4A08-AA21-215DD26E9A18}" srcOrd="5" destOrd="0" presId="urn:microsoft.com/office/officeart/2009/3/layout/StepUpProcess"/>
    <dgm:cxn modelId="{FEC54CA2-31DF-4EE0-BC16-44021DBE86EC}" type="presParOf" srcId="{AB1D8F2B-85F9-4A08-AA21-215DD26E9A18}" destId="{9DEC8A15-C214-4D97-854B-E153C017587D}" srcOrd="0" destOrd="0" presId="urn:microsoft.com/office/officeart/2009/3/layout/StepUpProcess"/>
    <dgm:cxn modelId="{363A20D4-82FD-4783-AD80-51987DEE571E}" type="presParOf" srcId="{F942CAF8-20A3-46FC-BFC7-C58D6E55D033}" destId="{A7E0D302-91E5-49FE-86F3-8A3BF729F203}" srcOrd="6" destOrd="0" presId="urn:microsoft.com/office/officeart/2009/3/layout/StepUpProcess"/>
    <dgm:cxn modelId="{4C76AC89-CE67-4709-8BE8-1AB2E966DBCA}" type="presParOf" srcId="{A7E0D302-91E5-49FE-86F3-8A3BF729F203}" destId="{EB4B0E2A-BD56-4D0B-A5BE-B7F749386619}" srcOrd="0" destOrd="0" presId="urn:microsoft.com/office/officeart/2009/3/layout/StepUpProcess"/>
    <dgm:cxn modelId="{374428B7-4C83-4D6E-916B-D00A7AF00F91}" type="presParOf" srcId="{A7E0D302-91E5-49FE-86F3-8A3BF729F203}" destId="{6D6A3E49-0403-406B-B945-E1B599FB972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2F2A0-39A4-4B40-B6C4-A970AB23CFB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2A080B62-93EA-48C8-A129-ADD992472AA6}">
      <dgm:prSet phldrT="[Text]" custT="1"/>
      <dgm:spPr/>
      <dgm:t>
        <a:bodyPr/>
        <a:lstStyle/>
        <a:p>
          <a:r>
            <a:rPr lang="sv-SE" sz="1200" b="1" dirty="0"/>
            <a:t>Meriteringsnivå 1</a:t>
          </a:r>
        </a:p>
        <a:p>
          <a:r>
            <a:rPr lang="sv-SE" sz="1800" dirty="0"/>
            <a:t>             </a:t>
          </a:r>
        </a:p>
      </dgm:t>
    </dgm:pt>
    <dgm:pt modelId="{FCBE4B00-DBFC-44F8-9D73-B7C7EE57E790}" type="parTrans" cxnId="{E1002FD0-1CAE-4BB8-AC39-C7CF4B28F3CD}">
      <dgm:prSet/>
      <dgm:spPr/>
      <dgm:t>
        <a:bodyPr/>
        <a:lstStyle/>
        <a:p>
          <a:endParaRPr lang="sv-SE" sz="1050"/>
        </a:p>
      </dgm:t>
    </dgm:pt>
    <dgm:pt modelId="{99A92286-F77A-4389-B040-F039C5968ABC}" type="sibTrans" cxnId="{E1002FD0-1CAE-4BB8-AC39-C7CF4B28F3CD}">
      <dgm:prSet/>
      <dgm:spPr/>
      <dgm:t>
        <a:bodyPr/>
        <a:lstStyle/>
        <a:p>
          <a:endParaRPr lang="sv-SE" sz="1050"/>
        </a:p>
      </dgm:t>
    </dgm:pt>
    <dgm:pt modelId="{983AE873-C674-447F-B25B-621569E626DF}">
      <dgm:prSet phldrT="[Text]" custT="1"/>
      <dgm:spPr/>
      <dgm:t>
        <a:bodyPr/>
        <a:lstStyle/>
        <a:p>
          <a:r>
            <a:rPr lang="sv-SE" sz="1200" b="1" dirty="0"/>
            <a:t>Meriteringsnivå 3</a:t>
          </a:r>
        </a:p>
      </dgm:t>
    </dgm:pt>
    <dgm:pt modelId="{74FD8EFD-5B83-4868-89D1-DC6A0BF44EC4}" type="parTrans" cxnId="{BD70675E-80E3-4E32-AFCA-2AF967F6293B}">
      <dgm:prSet/>
      <dgm:spPr/>
      <dgm:t>
        <a:bodyPr/>
        <a:lstStyle/>
        <a:p>
          <a:endParaRPr lang="sv-SE" sz="1050"/>
        </a:p>
      </dgm:t>
    </dgm:pt>
    <dgm:pt modelId="{EE81D505-06AB-4432-A9AB-F38C15855E8D}" type="sibTrans" cxnId="{BD70675E-80E3-4E32-AFCA-2AF967F6293B}">
      <dgm:prSet/>
      <dgm:spPr/>
      <dgm:t>
        <a:bodyPr/>
        <a:lstStyle/>
        <a:p>
          <a:endParaRPr lang="sv-SE" sz="1050"/>
        </a:p>
      </dgm:t>
    </dgm:pt>
    <dgm:pt modelId="{67CACFF2-FCDD-438B-9549-AC3A2985397B}">
      <dgm:prSet phldrT="[Text]" custT="1"/>
      <dgm:spPr/>
      <dgm:t>
        <a:bodyPr/>
        <a:lstStyle/>
        <a:p>
          <a:r>
            <a:rPr lang="sv-SE" sz="1200" b="1" dirty="0"/>
            <a:t>Meriteringsnivå 2</a:t>
          </a:r>
          <a:r>
            <a:rPr lang="sv-SE" sz="1200" dirty="0"/>
            <a:t>	</a:t>
          </a:r>
        </a:p>
      </dgm:t>
    </dgm:pt>
    <dgm:pt modelId="{48EC391F-1CDD-4615-A88C-E0F20ECA0766}" type="parTrans" cxnId="{4AF0CC79-6929-4BEC-BDB1-54DEEBA919FE}">
      <dgm:prSet/>
      <dgm:spPr/>
      <dgm:t>
        <a:bodyPr/>
        <a:lstStyle/>
        <a:p>
          <a:endParaRPr lang="sv-SE" sz="1050"/>
        </a:p>
      </dgm:t>
    </dgm:pt>
    <dgm:pt modelId="{C492789C-E382-4119-80B2-B96B51F5083F}" type="sibTrans" cxnId="{4AF0CC79-6929-4BEC-BDB1-54DEEBA919FE}">
      <dgm:prSet/>
      <dgm:spPr/>
      <dgm:t>
        <a:bodyPr/>
        <a:lstStyle/>
        <a:p>
          <a:endParaRPr lang="sv-SE" sz="1050"/>
        </a:p>
      </dgm:t>
    </dgm:pt>
    <dgm:pt modelId="{70E9765D-A9A2-4DCD-AEFF-7B155659337C}">
      <dgm:prSet custT="1"/>
      <dgm:spPr/>
      <dgm:t>
        <a:bodyPr/>
        <a:lstStyle/>
        <a:p>
          <a:r>
            <a:rPr lang="sv-SE" sz="1050" dirty="0"/>
            <a:t> Förstelärartjänst</a:t>
          </a:r>
        </a:p>
      </dgm:t>
    </dgm:pt>
    <dgm:pt modelId="{46153B16-388C-441E-8D58-39EBF4FAECB4}" type="parTrans" cxnId="{902E28B5-4D1C-4F9E-8C99-D1177B389F4B}">
      <dgm:prSet/>
      <dgm:spPr/>
      <dgm:t>
        <a:bodyPr/>
        <a:lstStyle/>
        <a:p>
          <a:endParaRPr lang="sv-SE"/>
        </a:p>
      </dgm:t>
    </dgm:pt>
    <dgm:pt modelId="{DD55E971-77DB-4FED-A892-E03327A7BFC1}" type="sibTrans" cxnId="{902E28B5-4D1C-4F9E-8C99-D1177B389F4B}">
      <dgm:prSet/>
      <dgm:spPr/>
      <dgm:t>
        <a:bodyPr/>
        <a:lstStyle/>
        <a:p>
          <a:endParaRPr lang="sv-SE"/>
        </a:p>
      </dgm:t>
    </dgm:pt>
    <dgm:pt modelId="{7685E924-3F14-4002-AB90-9C003A087851}">
      <dgm:prSet custT="1"/>
      <dgm:spPr/>
      <dgm:t>
        <a:bodyPr/>
        <a:lstStyle/>
        <a:p>
          <a:r>
            <a:rPr lang="sv-SE" sz="1050" dirty="0"/>
            <a:t> Lektorstjänst</a:t>
          </a:r>
        </a:p>
      </dgm:t>
    </dgm:pt>
    <dgm:pt modelId="{1DA5CC1F-6141-4488-B4B6-54112F04B988}" type="parTrans" cxnId="{47789768-B092-426B-AB60-CB16882F2C8A}">
      <dgm:prSet/>
      <dgm:spPr/>
      <dgm:t>
        <a:bodyPr/>
        <a:lstStyle/>
        <a:p>
          <a:endParaRPr lang="sv-SE"/>
        </a:p>
      </dgm:t>
    </dgm:pt>
    <dgm:pt modelId="{907CF6A1-6058-4190-B81F-F5C2CAC3CBEC}" type="sibTrans" cxnId="{47789768-B092-426B-AB60-CB16882F2C8A}">
      <dgm:prSet/>
      <dgm:spPr/>
      <dgm:t>
        <a:bodyPr/>
        <a:lstStyle/>
        <a:p>
          <a:endParaRPr lang="sv-SE"/>
        </a:p>
      </dgm:t>
    </dgm:pt>
    <dgm:pt modelId="{780B3996-7245-47F8-82D6-486BF8118DE0}">
      <dgm:prSet custT="1"/>
      <dgm:spPr/>
      <dgm:t>
        <a:bodyPr/>
        <a:lstStyle/>
        <a:p>
          <a:r>
            <a:rPr lang="sv-SE" sz="1050" dirty="0"/>
            <a:t> Ansvar för att leda kollegialt lärande </a:t>
          </a:r>
        </a:p>
      </dgm:t>
    </dgm:pt>
    <dgm:pt modelId="{73C45619-9202-43E5-8239-8D1894880F33}" type="parTrans" cxnId="{CE5A9760-DDAC-48DC-A09F-9A1CBBF629DB}">
      <dgm:prSet/>
      <dgm:spPr/>
      <dgm:t>
        <a:bodyPr/>
        <a:lstStyle/>
        <a:p>
          <a:endParaRPr lang="sv-SE"/>
        </a:p>
      </dgm:t>
    </dgm:pt>
    <dgm:pt modelId="{6ED4DEF5-465B-4A94-AC90-9E3B98957E6A}" type="sibTrans" cxnId="{CE5A9760-DDAC-48DC-A09F-9A1CBBF629DB}">
      <dgm:prSet/>
      <dgm:spPr/>
      <dgm:t>
        <a:bodyPr/>
        <a:lstStyle/>
        <a:p>
          <a:endParaRPr lang="sv-SE"/>
        </a:p>
      </dgm:t>
    </dgm:pt>
    <dgm:pt modelId="{6C621BDD-A6E8-4186-B3AD-056334A0EF40}">
      <dgm:prSet custT="1"/>
      <dgm:spPr/>
      <dgm:t>
        <a:bodyPr/>
        <a:lstStyle/>
        <a:p>
          <a:r>
            <a:rPr lang="sv-SE" sz="1050" dirty="0"/>
            <a:t> Mentorskap för nyutexaminerade kollegor</a:t>
          </a:r>
        </a:p>
      </dgm:t>
    </dgm:pt>
    <dgm:pt modelId="{CDE6A4B3-3526-44E8-ADF9-2D7E4F9570CE}" type="parTrans" cxnId="{8672C211-E292-4322-B0F4-CB4765E9FB46}">
      <dgm:prSet/>
      <dgm:spPr/>
      <dgm:t>
        <a:bodyPr/>
        <a:lstStyle/>
        <a:p>
          <a:endParaRPr lang="sv-SE"/>
        </a:p>
      </dgm:t>
    </dgm:pt>
    <dgm:pt modelId="{028F8574-8523-40A5-82F8-DCFA75BF64B0}" type="sibTrans" cxnId="{8672C211-E292-4322-B0F4-CB4765E9FB46}">
      <dgm:prSet/>
      <dgm:spPr/>
      <dgm:t>
        <a:bodyPr/>
        <a:lstStyle/>
        <a:p>
          <a:endParaRPr lang="sv-SE"/>
        </a:p>
      </dgm:t>
    </dgm:pt>
    <dgm:pt modelId="{30DAFE36-0495-48F7-B52A-9843632CC020}">
      <dgm:prSet custT="1"/>
      <dgm:spPr/>
      <dgm:t>
        <a:bodyPr/>
        <a:lstStyle/>
        <a:p>
          <a:r>
            <a:rPr lang="sv-SE" sz="1050" dirty="0"/>
            <a:t> Leda ämneslag, arbetslag etc.</a:t>
          </a:r>
        </a:p>
      </dgm:t>
    </dgm:pt>
    <dgm:pt modelId="{2167C6C1-C747-47AC-B940-F76C59EF6866}" type="parTrans" cxnId="{01A8F141-49D1-482B-A6EA-9ED4B91AE6A2}">
      <dgm:prSet/>
      <dgm:spPr/>
      <dgm:t>
        <a:bodyPr/>
        <a:lstStyle/>
        <a:p>
          <a:endParaRPr lang="sv-SE"/>
        </a:p>
      </dgm:t>
    </dgm:pt>
    <dgm:pt modelId="{52A19CC9-494D-4AF2-A0C1-74EAD555E288}" type="sibTrans" cxnId="{01A8F141-49D1-482B-A6EA-9ED4B91AE6A2}">
      <dgm:prSet/>
      <dgm:spPr/>
      <dgm:t>
        <a:bodyPr/>
        <a:lstStyle/>
        <a:p>
          <a:endParaRPr lang="sv-SE"/>
        </a:p>
      </dgm:t>
    </dgm:pt>
    <dgm:pt modelId="{93FFBAB4-AF44-4408-AD3C-795E189BBC8F}">
      <dgm:prSet custT="1"/>
      <dgm:spPr/>
      <dgm:t>
        <a:bodyPr/>
        <a:lstStyle/>
        <a:p>
          <a:r>
            <a:rPr lang="sv-SE" sz="1050" dirty="0"/>
            <a:t> Vidare till meriteringsnivå 2 och/eller 3</a:t>
          </a:r>
        </a:p>
      </dgm:t>
    </dgm:pt>
    <dgm:pt modelId="{D41E2B15-07E7-44C0-A8C4-7E93B8955036}" type="parTrans" cxnId="{D258B5BC-25B7-4534-B4BC-56AB5B848B84}">
      <dgm:prSet/>
      <dgm:spPr/>
      <dgm:t>
        <a:bodyPr/>
        <a:lstStyle/>
        <a:p>
          <a:endParaRPr lang="sv-SE"/>
        </a:p>
      </dgm:t>
    </dgm:pt>
    <dgm:pt modelId="{C3568C63-CC76-4263-BF23-6CBF6BEA3BB6}" type="sibTrans" cxnId="{D258B5BC-25B7-4534-B4BC-56AB5B848B84}">
      <dgm:prSet/>
      <dgm:spPr/>
      <dgm:t>
        <a:bodyPr/>
        <a:lstStyle/>
        <a:p>
          <a:endParaRPr lang="sv-SE"/>
        </a:p>
      </dgm:t>
    </dgm:pt>
    <dgm:pt modelId="{4179E036-4DDA-43D6-9914-1D499FED726F}">
      <dgm:prSet custT="1"/>
      <dgm:spPr/>
      <dgm:t>
        <a:bodyPr/>
        <a:lstStyle/>
        <a:p>
          <a:r>
            <a:rPr lang="sv-SE" sz="1050" dirty="0"/>
            <a:t> Leda praktiknära forskning hos huvudmannen eller på skol-/förskolenheten</a:t>
          </a:r>
        </a:p>
      </dgm:t>
    </dgm:pt>
    <dgm:pt modelId="{50B7D469-750E-4C5A-B6A2-CD879CECDB07}" type="parTrans" cxnId="{2686AB8E-85EA-46AE-8A0C-9495C7B28B91}">
      <dgm:prSet/>
      <dgm:spPr/>
      <dgm:t>
        <a:bodyPr/>
        <a:lstStyle/>
        <a:p>
          <a:endParaRPr lang="sv-SE"/>
        </a:p>
      </dgm:t>
    </dgm:pt>
    <dgm:pt modelId="{08E3270C-C83C-42DB-8935-718F5623BAB1}" type="sibTrans" cxnId="{2686AB8E-85EA-46AE-8A0C-9495C7B28B91}">
      <dgm:prSet/>
      <dgm:spPr/>
      <dgm:t>
        <a:bodyPr/>
        <a:lstStyle/>
        <a:p>
          <a:endParaRPr lang="sv-SE"/>
        </a:p>
      </dgm:t>
    </dgm:pt>
    <dgm:pt modelId="{8622C2DE-3643-4777-80C4-F55FA6BF6AB1}">
      <dgm:prSet custT="1"/>
      <dgm:spPr/>
      <dgm:t>
        <a:bodyPr/>
        <a:lstStyle/>
        <a:p>
          <a:endParaRPr lang="sv-SE" sz="1050" dirty="0"/>
        </a:p>
      </dgm:t>
    </dgm:pt>
    <dgm:pt modelId="{1D34FFD4-D62A-473F-9ED2-906C6B935DEB}" type="parTrans" cxnId="{BB9C9EFC-6805-4408-A2AB-68A9053DA2A5}">
      <dgm:prSet/>
      <dgm:spPr/>
      <dgm:t>
        <a:bodyPr/>
        <a:lstStyle/>
        <a:p>
          <a:endParaRPr lang="sv-SE"/>
        </a:p>
      </dgm:t>
    </dgm:pt>
    <dgm:pt modelId="{129DB5CF-E134-4B48-A3D1-FEC8EF20B760}" type="sibTrans" cxnId="{BB9C9EFC-6805-4408-A2AB-68A9053DA2A5}">
      <dgm:prSet/>
      <dgm:spPr/>
      <dgm:t>
        <a:bodyPr/>
        <a:lstStyle/>
        <a:p>
          <a:endParaRPr lang="sv-SE"/>
        </a:p>
      </dgm:t>
    </dgm:pt>
    <dgm:pt modelId="{72D7378B-ABA2-4D78-B56A-EC3196F6EA5E}">
      <dgm:prSet custT="1"/>
      <dgm:spPr/>
      <dgm:t>
        <a:bodyPr/>
        <a:lstStyle/>
        <a:p>
          <a:endParaRPr lang="sv-SE" sz="1050" dirty="0"/>
        </a:p>
      </dgm:t>
    </dgm:pt>
    <dgm:pt modelId="{B7278580-072D-41B1-9A3F-2A36F9331696}" type="parTrans" cxnId="{FD41DCA0-073E-458F-821E-C549098BDDED}">
      <dgm:prSet/>
      <dgm:spPr/>
      <dgm:t>
        <a:bodyPr/>
        <a:lstStyle/>
        <a:p>
          <a:endParaRPr lang="sv-SE"/>
        </a:p>
      </dgm:t>
    </dgm:pt>
    <dgm:pt modelId="{35C768A3-FAA2-4CF5-A1B8-689FB32B45FD}" type="sibTrans" cxnId="{FD41DCA0-073E-458F-821E-C549098BDDED}">
      <dgm:prSet/>
      <dgm:spPr/>
      <dgm:t>
        <a:bodyPr/>
        <a:lstStyle/>
        <a:p>
          <a:endParaRPr lang="sv-SE"/>
        </a:p>
      </dgm:t>
    </dgm:pt>
    <dgm:pt modelId="{75EE911C-BE8E-4997-9932-4D6A6EEDCB75}">
      <dgm:prSet custT="1"/>
      <dgm:spPr/>
      <dgm:t>
        <a:bodyPr/>
        <a:lstStyle/>
        <a:p>
          <a:endParaRPr lang="sv-SE" sz="1050" dirty="0"/>
        </a:p>
      </dgm:t>
    </dgm:pt>
    <dgm:pt modelId="{3E7C341F-FAC1-4140-8755-A3F3D5A4BEE2}" type="parTrans" cxnId="{746B20BD-0EE8-4E14-BB6A-5E06476B7F3F}">
      <dgm:prSet/>
      <dgm:spPr/>
      <dgm:t>
        <a:bodyPr/>
        <a:lstStyle/>
        <a:p>
          <a:endParaRPr lang="sv-SE"/>
        </a:p>
      </dgm:t>
    </dgm:pt>
    <dgm:pt modelId="{C56EA0B9-D650-4E5F-BBD5-6FBD8341D88C}" type="sibTrans" cxnId="{746B20BD-0EE8-4E14-BB6A-5E06476B7F3F}">
      <dgm:prSet/>
      <dgm:spPr/>
      <dgm:t>
        <a:bodyPr/>
        <a:lstStyle/>
        <a:p>
          <a:endParaRPr lang="sv-SE"/>
        </a:p>
      </dgm:t>
    </dgm:pt>
    <dgm:pt modelId="{7CD74489-D2C8-4ABD-8B84-1A4A0758C62F}">
      <dgm:prSet custT="1"/>
      <dgm:spPr/>
      <dgm:t>
        <a:bodyPr/>
        <a:lstStyle/>
        <a:p>
          <a:endParaRPr lang="sv-SE" sz="1050" dirty="0"/>
        </a:p>
      </dgm:t>
    </dgm:pt>
    <dgm:pt modelId="{028057AF-251B-4E43-BE9B-693CCB3BE114}" type="parTrans" cxnId="{8C06D712-A1BA-4170-9280-5950F912D63F}">
      <dgm:prSet/>
      <dgm:spPr/>
      <dgm:t>
        <a:bodyPr/>
        <a:lstStyle/>
        <a:p>
          <a:endParaRPr lang="sv-SE"/>
        </a:p>
      </dgm:t>
    </dgm:pt>
    <dgm:pt modelId="{36054BA5-6526-439E-98C0-1E879DBC8EA5}" type="sibTrans" cxnId="{8C06D712-A1BA-4170-9280-5950F912D63F}">
      <dgm:prSet/>
      <dgm:spPr/>
      <dgm:t>
        <a:bodyPr/>
        <a:lstStyle/>
        <a:p>
          <a:endParaRPr lang="sv-SE"/>
        </a:p>
      </dgm:t>
    </dgm:pt>
    <dgm:pt modelId="{830DC6FC-2C4D-40F7-99DD-D9C9FB478488}">
      <dgm:prSet custT="1"/>
      <dgm:spPr/>
      <dgm:t>
        <a:bodyPr/>
        <a:lstStyle/>
        <a:p>
          <a:pPr>
            <a:buFont typeface="Arial" panose="020B0604020202020204" pitchFamily="34" charset="0"/>
            <a:buChar char="•"/>
          </a:pPr>
          <a:r>
            <a:rPr lang="sv-SE" sz="1050" dirty="0"/>
            <a:t> Krav för att få tillträde till Rektorsprogrammet?</a:t>
          </a:r>
        </a:p>
      </dgm:t>
    </dgm:pt>
    <dgm:pt modelId="{792AFE3C-095A-4702-8A36-124E79BC86E5}" type="parTrans" cxnId="{22D197B3-3F81-4ADC-BACB-903118A01431}">
      <dgm:prSet/>
      <dgm:spPr/>
      <dgm:t>
        <a:bodyPr/>
        <a:lstStyle/>
        <a:p>
          <a:endParaRPr lang="sv-SE"/>
        </a:p>
      </dgm:t>
    </dgm:pt>
    <dgm:pt modelId="{CB06EEC3-4B90-4CAD-8142-A7CFB7A9E732}" type="sibTrans" cxnId="{22D197B3-3F81-4ADC-BACB-903118A01431}">
      <dgm:prSet/>
      <dgm:spPr/>
      <dgm:t>
        <a:bodyPr/>
        <a:lstStyle/>
        <a:p>
          <a:endParaRPr lang="sv-SE"/>
        </a:p>
      </dgm:t>
    </dgm:pt>
    <dgm:pt modelId="{E7177F31-A1E1-437F-A4B0-426374331D4B}">
      <dgm:prSet custT="1"/>
      <dgm:spPr/>
      <dgm:t>
        <a:bodyPr/>
        <a:lstStyle/>
        <a:p>
          <a:pPr>
            <a:buFont typeface="Arial" panose="020B0604020202020204" pitchFamily="34" charset="0"/>
            <a:buChar char="•"/>
          </a:pPr>
          <a:r>
            <a:rPr lang="sv-SE" sz="1050" dirty="0"/>
            <a:t> Krav för olika utvecklingstjänster hos huvudmannen? </a:t>
          </a:r>
        </a:p>
      </dgm:t>
    </dgm:pt>
    <dgm:pt modelId="{5585909D-F657-4D47-A078-DF7BE7F97B04}" type="parTrans" cxnId="{32E28B2F-E2DD-452C-8C97-DA527B31BDA0}">
      <dgm:prSet/>
      <dgm:spPr/>
      <dgm:t>
        <a:bodyPr/>
        <a:lstStyle/>
        <a:p>
          <a:endParaRPr lang="sv-SE"/>
        </a:p>
      </dgm:t>
    </dgm:pt>
    <dgm:pt modelId="{B26A5580-E680-4298-A2F4-589F78C9496A}" type="sibTrans" cxnId="{32E28B2F-E2DD-452C-8C97-DA527B31BDA0}">
      <dgm:prSet/>
      <dgm:spPr/>
      <dgm:t>
        <a:bodyPr/>
        <a:lstStyle/>
        <a:p>
          <a:endParaRPr lang="sv-SE"/>
        </a:p>
      </dgm:t>
    </dgm:pt>
    <dgm:pt modelId="{699DC4C5-6FDA-4D25-8B17-B97D523C0B93}">
      <dgm:prSet custT="1"/>
      <dgm:spPr/>
      <dgm:t>
        <a:bodyPr/>
        <a:lstStyle/>
        <a:p>
          <a:endParaRPr lang="sv-SE" sz="1050" b="1" dirty="0"/>
        </a:p>
      </dgm:t>
    </dgm:pt>
    <dgm:pt modelId="{7C09EB81-39E9-4EA6-9DA9-4FB43CC8AEE5}" type="parTrans" cxnId="{49EBD7E5-9229-4DD6-A8A7-E247840940A5}">
      <dgm:prSet/>
      <dgm:spPr/>
      <dgm:t>
        <a:bodyPr/>
        <a:lstStyle/>
        <a:p>
          <a:endParaRPr lang="sv-SE"/>
        </a:p>
      </dgm:t>
    </dgm:pt>
    <dgm:pt modelId="{E2A5A918-AE21-4BDC-BABA-A8106F3E83E9}" type="sibTrans" cxnId="{49EBD7E5-9229-4DD6-A8A7-E247840940A5}">
      <dgm:prSet/>
      <dgm:spPr/>
      <dgm:t>
        <a:bodyPr/>
        <a:lstStyle/>
        <a:p>
          <a:endParaRPr lang="sv-SE"/>
        </a:p>
      </dgm:t>
    </dgm:pt>
    <dgm:pt modelId="{B65199A3-A3B3-473D-8284-53E5F2D0635B}">
      <dgm:prSet custT="1"/>
      <dgm:spPr/>
      <dgm:t>
        <a:bodyPr/>
        <a:lstStyle/>
        <a:p>
          <a:pPr>
            <a:buFontTx/>
            <a:buNone/>
          </a:pPr>
          <a:r>
            <a:rPr lang="sv-SE" sz="1050" b="1" dirty="0"/>
            <a:t>På sikt:</a:t>
          </a:r>
          <a:endParaRPr lang="sv-SE" sz="1050" dirty="0"/>
        </a:p>
      </dgm:t>
    </dgm:pt>
    <dgm:pt modelId="{B4D9C46D-113D-40AB-8A18-33E398011BFA}" type="parTrans" cxnId="{C5B87F64-A31B-4994-BDBE-68C6184034A7}">
      <dgm:prSet/>
      <dgm:spPr/>
    </dgm:pt>
    <dgm:pt modelId="{1253747C-9F12-499E-8F89-3EF9BA4B7FFA}" type="sibTrans" cxnId="{C5B87F64-A31B-4994-BDBE-68C6184034A7}">
      <dgm:prSet/>
      <dgm:spPr/>
    </dgm:pt>
    <dgm:pt modelId="{59C32204-0D78-432D-9554-7CEF9C3FD86E}">
      <dgm:prSet custT="1"/>
      <dgm:spPr/>
      <dgm:t>
        <a:bodyPr/>
        <a:lstStyle/>
        <a:p>
          <a:endParaRPr lang="sv-SE" sz="1050" dirty="0"/>
        </a:p>
      </dgm:t>
    </dgm:pt>
    <dgm:pt modelId="{B3677D4D-993B-4096-868C-212D188A3558}" type="parTrans" cxnId="{BBDE14E9-0AB8-4A53-8C9B-C7E52CD9449C}">
      <dgm:prSet/>
      <dgm:spPr/>
    </dgm:pt>
    <dgm:pt modelId="{ACC59B43-4722-4C1F-B518-72A92E81E792}" type="sibTrans" cxnId="{BBDE14E9-0AB8-4A53-8C9B-C7E52CD9449C}">
      <dgm:prSet/>
      <dgm:spPr/>
    </dgm:pt>
    <dgm:pt modelId="{C4B04186-1014-4DD5-B4BF-0A1EED06FBA0}">
      <dgm:prSet custT="1"/>
      <dgm:spPr/>
      <dgm:t>
        <a:bodyPr/>
        <a:lstStyle/>
        <a:p>
          <a:pPr>
            <a:buFont typeface="Arial" panose="020B0604020202020204" pitchFamily="34" charset="0"/>
            <a:buNone/>
          </a:pPr>
          <a:r>
            <a:rPr lang="sv-SE" sz="1050" dirty="0"/>
            <a:t> </a:t>
          </a:r>
        </a:p>
      </dgm:t>
    </dgm:pt>
    <dgm:pt modelId="{7CE3ABB5-832B-4134-AB2E-A3D2786EA45D}" type="parTrans" cxnId="{5EFABB8A-C02A-458C-B9FC-E1349D5FB3E7}">
      <dgm:prSet/>
      <dgm:spPr/>
    </dgm:pt>
    <dgm:pt modelId="{2AEE05A5-A4E1-4271-9720-0E95C1800DCF}" type="sibTrans" cxnId="{5EFABB8A-C02A-458C-B9FC-E1349D5FB3E7}">
      <dgm:prSet/>
      <dgm:spPr/>
    </dgm:pt>
    <dgm:pt modelId="{579486D8-BA87-4558-83AD-137930B947F8}" type="pres">
      <dgm:prSet presAssocID="{A6B2F2A0-39A4-4B40-B6C4-A970AB23CFB8}" presName="linearFlow" presStyleCnt="0">
        <dgm:presLayoutVars>
          <dgm:dir/>
          <dgm:animLvl val="lvl"/>
          <dgm:resizeHandles val="exact"/>
        </dgm:presLayoutVars>
      </dgm:prSet>
      <dgm:spPr/>
    </dgm:pt>
    <dgm:pt modelId="{DA80FC87-B49D-46B7-BF57-D7A24422EBC9}" type="pres">
      <dgm:prSet presAssocID="{2A080B62-93EA-48C8-A129-ADD992472AA6}" presName="composite" presStyleCnt="0"/>
      <dgm:spPr/>
    </dgm:pt>
    <dgm:pt modelId="{F8371993-5FC7-475C-8B7A-C32D26D41949}" type="pres">
      <dgm:prSet presAssocID="{2A080B62-93EA-48C8-A129-ADD992472AA6}" presName="parTx" presStyleLbl="node1" presStyleIdx="0" presStyleCnt="3">
        <dgm:presLayoutVars>
          <dgm:chMax val="0"/>
          <dgm:chPref val="0"/>
          <dgm:bulletEnabled val="1"/>
        </dgm:presLayoutVars>
      </dgm:prSet>
      <dgm:spPr/>
    </dgm:pt>
    <dgm:pt modelId="{1527CE30-E681-4132-A582-1B997A927FDC}" type="pres">
      <dgm:prSet presAssocID="{2A080B62-93EA-48C8-A129-ADD992472AA6}" presName="parSh" presStyleLbl="node1" presStyleIdx="0" presStyleCnt="3" custScaleX="114433"/>
      <dgm:spPr/>
    </dgm:pt>
    <dgm:pt modelId="{F52C470C-984C-402C-9876-F42ACB8E61FA}" type="pres">
      <dgm:prSet presAssocID="{2A080B62-93EA-48C8-A129-ADD992472AA6}" presName="desTx" presStyleLbl="fgAcc1" presStyleIdx="0" presStyleCnt="3" custScaleX="139992" custScaleY="100000" custLinFactNeighborX="5369" custLinFactNeighborY="35477">
        <dgm:presLayoutVars>
          <dgm:bulletEnabled val="1"/>
        </dgm:presLayoutVars>
      </dgm:prSet>
      <dgm:spPr/>
    </dgm:pt>
    <dgm:pt modelId="{542EBA9F-BC65-49C6-A70A-8A709BBC14AE}" type="pres">
      <dgm:prSet presAssocID="{99A92286-F77A-4389-B040-F039C5968ABC}" presName="sibTrans" presStyleLbl="sibTrans2D1" presStyleIdx="0" presStyleCnt="2"/>
      <dgm:spPr/>
    </dgm:pt>
    <dgm:pt modelId="{D423C917-6243-41F9-ADC8-FBA0BD793887}" type="pres">
      <dgm:prSet presAssocID="{99A92286-F77A-4389-B040-F039C5968ABC}" presName="connTx" presStyleLbl="sibTrans2D1" presStyleIdx="0" presStyleCnt="2"/>
      <dgm:spPr/>
    </dgm:pt>
    <dgm:pt modelId="{C44A78AB-856D-4759-827C-672DEED5034B}" type="pres">
      <dgm:prSet presAssocID="{67CACFF2-FCDD-438B-9549-AC3A2985397B}" presName="composite" presStyleCnt="0"/>
      <dgm:spPr/>
    </dgm:pt>
    <dgm:pt modelId="{9686E1A3-5998-492A-BF78-0BC99B5C4CB3}" type="pres">
      <dgm:prSet presAssocID="{67CACFF2-FCDD-438B-9549-AC3A2985397B}" presName="parTx" presStyleLbl="node1" presStyleIdx="0" presStyleCnt="3">
        <dgm:presLayoutVars>
          <dgm:chMax val="0"/>
          <dgm:chPref val="0"/>
          <dgm:bulletEnabled val="1"/>
        </dgm:presLayoutVars>
      </dgm:prSet>
      <dgm:spPr/>
    </dgm:pt>
    <dgm:pt modelId="{DF9FB38A-F4F5-4E8E-BBAE-2965ED48940D}" type="pres">
      <dgm:prSet presAssocID="{67CACFF2-FCDD-438B-9549-AC3A2985397B}" presName="parSh" presStyleLbl="node1" presStyleIdx="1" presStyleCnt="3" custScaleX="116990"/>
      <dgm:spPr/>
    </dgm:pt>
    <dgm:pt modelId="{CDBDA071-52A1-4D63-BD6D-54C0F86CCFE4}" type="pres">
      <dgm:prSet presAssocID="{67CACFF2-FCDD-438B-9549-AC3A2985397B}" presName="desTx" presStyleLbl="fgAcc1" presStyleIdx="1" presStyleCnt="3" custScaleX="142418" custLinFactNeighborX="5369" custLinFactNeighborY="16636">
        <dgm:presLayoutVars>
          <dgm:bulletEnabled val="1"/>
        </dgm:presLayoutVars>
      </dgm:prSet>
      <dgm:spPr/>
    </dgm:pt>
    <dgm:pt modelId="{C5A906C6-2F66-43A0-9DD2-D718132BC736}" type="pres">
      <dgm:prSet presAssocID="{C492789C-E382-4119-80B2-B96B51F5083F}" presName="sibTrans" presStyleLbl="sibTrans2D1" presStyleIdx="1" presStyleCnt="2"/>
      <dgm:spPr/>
    </dgm:pt>
    <dgm:pt modelId="{DBE044D3-47F4-45E5-B10A-E944F9472C04}" type="pres">
      <dgm:prSet presAssocID="{C492789C-E382-4119-80B2-B96B51F5083F}" presName="connTx" presStyleLbl="sibTrans2D1" presStyleIdx="1" presStyleCnt="2"/>
      <dgm:spPr/>
    </dgm:pt>
    <dgm:pt modelId="{329C1077-02A0-4874-B89F-885884CEEB72}" type="pres">
      <dgm:prSet presAssocID="{983AE873-C674-447F-B25B-621569E626DF}" presName="composite" presStyleCnt="0"/>
      <dgm:spPr/>
    </dgm:pt>
    <dgm:pt modelId="{F84E4D51-5C35-4919-8BC9-3C93306203D1}" type="pres">
      <dgm:prSet presAssocID="{983AE873-C674-447F-B25B-621569E626DF}" presName="parTx" presStyleLbl="node1" presStyleIdx="1" presStyleCnt="3">
        <dgm:presLayoutVars>
          <dgm:chMax val="0"/>
          <dgm:chPref val="0"/>
          <dgm:bulletEnabled val="1"/>
        </dgm:presLayoutVars>
      </dgm:prSet>
      <dgm:spPr/>
    </dgm:pt>
    <dgm:pt modelId="{266D9906-6FC8-4602-A77B-B4EB1469021C}" type="pres">
      <dgm:prSet presAssocID="{983AE873-C674-447F-B25B-621569E626DF}" presName="parSh" presStyleLbl="node1" presStyleIdx="2" presStyleCnt="3" custScaleX="116378"/>
      <dgm:spPr/>
    </dgm:pt>
    <dgm:pt modelId="{5615342E-8DC5-4771-9839-B71132173E52}" type="pres">
      <dgm:prSet presAssocID="{983AE873-C674-447F-B25B-621569E626DF}" presName="desTx" presStyleLbl="fgAcc1" presStyleIdx="2" presStyleCnt="3" custScaleX="135253" custLinFactNeighborX="4813" custLinFactNeighborY="17308">
        <dgm:presLayoutVars>
          <dgm:bulletEnabled val="1"/>
        </dgm:presLayoutVars>
      </dgm:prSet>
      <dgm:spPr/>
    </dgm:pt>
  </dgm:ptLst>
  <dgm:cxnLst>
    <dgm:cxn modelId="{55CF0105-9B19-4D2F-83D9-A1023336B409}" type="presOf" srcId="{59C32204-0D78-432D-9554-7CEF9C3FD86E}" destId="{CDBDA071-52A1-4D63-BD6D-54C0F86CCFE4}" srcOrd="0" destOrd="3" presId="urn:microsoft.com/office/officeart/2005/8/layout/process3"/>
    <dgm:cxn modelId="{8672C211-E292-4322-B0F4-CB4765E9FB46}" srcId="{2A080B62-93EA-48C8-A129-ADD992472AA6}" destId="{6C621BDD-A6E8-4186-B3AD-056334A0EF40}" srcOrd="2" destOrd="0" parTransId="{CDE6A4B3-3526-44E8-ADF9-2D7E4F9570CE}" sibTransId="{028F8574-8523-40A5-82F8-DCFA75BF64B0}"/>
    <dgm:cxn modelId="{8C06D712-A1BA-4170-9280-5950F912D63F}" srcId="{983AE873-C674-447F-B25B-621569E626DF}" destId="{7CD74489-D2C8-4ABD-8B84-1A4A0758C62F}" srcOrd="1" destOrd="0" parTransId="{028057AF-251B-4E43-BE9B-693CCB3BE114}" sibTransId="{36054BA5-6526-439E-98C0-1E879DBC8EA5}"/>
    <dgm:cxn modelId="{B515C91F-855F-4394-B224-A94D8166C9DB}" type="presOf" srcId="{B65199A3-A3B3-473D-8284-53E5F2D0635B}" destId="{CDBDA071-52A1-4D63-BD6D-54C0F86CCFE4}" srcOrd="0" destOrd="4" presId="urn:microsoft.com/office/officeart/2005/8/layout/process3"/>
    <dgm:cxn modelId="{749CB523-C261-4BE7-973D-93D8B5C496D0}" type="presOf" srcId="{C4B04186-1014-4DD5-B4BF-0A1EED06FBA0}" destId="{CDBDA071-52A1-4D63-BD6D-54C0F86CCFE4}" srcOrd="0" destOrd="7" presId="urn:microsoft.com/office/officeart/2005/8/layout/process3"/>
    <dgm:cxn modelId="{46EEF929-1ECD-4EBD-9209-69AA8065FA2A}" type="presOf" srcId="{72D7378B-ABA2-4D78-B56A-EC3196F6EA5E}" destId="{F52C470C-984C-402C-9876-F42ACB8E61FA}" srcOrd="0" destOrd="3" presId="urn:microsoft.com/office/officeart/2005/8/layout/process3"/>
    <dgm:cxn modelId="{32E28B2F-E2DD-452C-8C97-DA527B31BDA0}" srcId="{67CACFF2-FCDD-438B-9549-AC3A2985397B}" destId="{E7177F31-A1E1-437F-A4B0-426374331D4B}" srcOrd="8" destOrd="0" parTransId="{5585909D-F657-4D47-A078-DF7BE7F97B04}" sibTransId="{B26A5580-E680-4298-A2F4-589F78C9496A}"/>
    <dgm:cxn modelId="{0263B037-718A-469B-884A-7C1432A25B31}" type="presOf" srcId="{99A92286-F77A-4389-B040-F039C5968ABC}" destId="{D423C917-6243-41F9-ADC8-FBA0BD793887}" srcOrd="1" destOrd="0" presId="urn:microsoft.com/office/officeart/2005/8/layout/process3"/>
    <dgm:cxn modelId="{4C072D3E-77C2-4CB0-AB12-0B4DF259EBC4}" type="presOf" srcId="{C492789C-E382-4119-80B2-B96B51F5083F}" destId="{C5A906C6-2F66-43A0-9DD2-D718132BC736}" srcOrd="0" destOrd="0" presId="urn:microsoft.com/office/officeart/2005/8/layout/process3"/>
    <dgm:cxn modelId="{BD70675E-80E3-4E32-AFCA-2AF967F6293B}" srcId="{A6B2F2A0-39A4-4B40-B6C4-A970AB23CFB8}" destId="{983AE873-C674-447F-B25B-621569E626DF}" srcOrd="2" destOrd="0" parTransId="{74FD8EFD-5B83-4868-89D1-DC6A0BF44EC4}" sibTransId="{EE81D505-06AB-4432-A9AB-F38C15855E8D}"/>
    <dgm:cxn modelId="{CE5A9760-DDAC-48DC-A09F-9A1CBBF629DB}" srcId="{2A080B62-93EA-48C8-A129-ADD992472AA6}" destId="{780B3996-7245-47F8-82D6-486BF8118DE0}" srcOrd="0" destOrd="0" parTransId="{73C45619-9202-43E5-8239-8D1894880F33}" sibTransId="{6ED4DEF5-465B-4A94-AC90-9E3B98957E6A}"/>
    <dgm:cxn modelId="{01A8F141-49D1-482B-A6EA-9ED4B91AE6A2}" srcId="{67CACFF2-FCDD-438B-9549-AC3A2985397B}" destId="{30DAFE36-0495-48F7-B52A-9843632CC020}" srcOrd="2" destOrd="0" parTransId="{2167C6C1-C747-47AC-B940-F76C59EF6866}" sibTransId="{52A19CC9-494D-4AF2-A0C1-74EAD555E288}"/>
    <dgm:cxn modelId="{71EAEE42-BBCE-47F8-A613-E6DF043CA0B4}" type="presOf" srcId="{699DC4C5-6FDA-4D25-8B17-B97D523C0B93}" destId="{CDBDA071-52A1-4D63-BD6D-54C0F86CCFE4}" srcOrd="0" destOrd="5" presId="urn:microsoft.com/office/officeart/2005/8/layout/process3"/>
    <dgm:cxn modelId="{4BFA0A64-8EE0-4BD8-8EA1-C572EC4F2951}" type="presOf" srcId="{30DAFE36-0495-48F7-B52A-9843632CC020}" destId="{CDBDA071-52A1-4D63-BD6D-54C0F86CCFE4}" srcOrd="0" destOrd="2" presId="urn:microsoft.com/office/officeart/2005/8/layout/process3"/>
    <dgm:cxn modelId="{C5B87F64-A31B-4994-BDBE-68C6184034A7}" srcId="{67CACFF2-FCDD-438B-9549-AC3A2985397B}" destId="{B65199A3-A3B3-473D-8284-53E5F2D0635B}" srcOrd="4" destOrd="0" parTransId="{B4D9C46D-113D-40AB-8A18-33E398011BFA}" sibTransId="{1253747C-9F12-499E-8F89-3EF9BA4B7FFA}"/>
    <dgm:cxn modelId="{4C0AC365-9CF4-4277-B0CC-4FA4B85B74E7}" type="presOf" srcId="{93FFBAB4-AF44-4408-AD3C-795E189BBC8F}" destId="{F52C470C-984C-402C-9876-F42ACB8E61FA}" srcOrd="0" destOrd="4" presId="urn:microsoft.com/office/officeart/2005/8/layout/process3"/>
    <dgm:cxn modelId="{47789768-B092-426B-AB60-CB16882F2C8A}" srcId="{983AE873-C674-447F-B25B-621569E626DF}" destId="{7685E924-3F14-4002-AB90-9C003A087851}" srcOrd="0" destOrd="0" parTransId="{1DA5CC1F-6141-4488-B4B6-54112F04B988}" sibTransId="{907CF6A1-6058-4190-B81F-F5C2CAC3CBEC}"/>
    <dgm:cxn modelId="{2D03756F-B5E9-4785-BC49-981FE684CCB5}" type="presOf" srcId="{99A92286-F77A-4389-B040-F039C5968ABC}" destId="{542EBA9F-BC65-49C6-A70A-8A709BBC14AE}" srcOrd="0" destOrd="0" presId="urn:microsoft.com/office/officeart/2005/8/layout/process3"/>
    <dgm:cxn modelId="{CCD75772-8436-43F4-A566-1663344D364F}" type="presOf" srcId="{C492789C-E382-4119-80B2-B96B51F5083F}" destId="{DBE044D3-47F4-45E5-B10A-E944F9472C04}" srcOrd="1" destOrd="0" presId="urn:microsoft.com/office/officeart/2005/8/layout/process3"/>
    <dgm:cxn modelId="{74034675-15C7-4597-961B-518DFA348E24}" type="presOf" srcId="{2A080B62-93EA-48C8-A129-ADD992472AA6}" destId="{1527CE30-E681-4132-A582-1B997A927FDC}" srcOrd="1" destOrd="0" presId="urn:microsoft.com/office/officeart/2005/8/layout/process3"/>
    <dgm:cxn modelId="{4AF0CC79-6929-4BEC-BDB1-54DEEBA919FE}" srcId="{A6B2F2A0-39A4-4B40-B6C4-A970AB23CFB8}" destId="{67CACFF2-FCDD-438B-9549-AC3A2985397B}" srcOrd="1" destOrd="0" parTransId="{48EC391F-1CDD-4615-A88C-E0F20ECA0766}" sibTransId="{C492789C-E382-4119-80B2-B96B51F5083F}"/>
    <dgm:cxn modelId="{C01E957F-8C51-418A-BC60-3FDE4187425E}" type="presOf" srcId="{A6B2F2A0-39A4-4B40-B6C4-A970AB23CFB8}" destId="{579486D8-BA87-4558-83AD-137930B947F8}" srcOrd="0" destOrd="0" presId="urn:microsoft.com/office/officeart/2005/8/layout/process3"/>
    <dgm:cxn modelId="{0B25A180-8AE7-4416-A33D-840A776D7D3E}" type="presOf" srcId="{983AE873-C674-447F-B25B-621569E626DF}" destId="{266D9906-6FC8-4602-A77B-B4EB1469021C}" srcOrd="1" destOrd="0" presId="urn:microsoft.com/office/officeart/2005/8/layout/process3"/>
    <dgm:cxn modelId="{02DCFD81-BD1E-4757-B668-03FBD44370AC}" type="presOf" srcId="{75EE911C-BE8E-4997-9932-4D6A6EEDCB75}" destId="{CDBDA071-52A1-4D63-BD6D-54C0F86CCFE4}" srcOrd="0" destOrd="1" presId="urn:microsoft.com/office/officeart/2005/8/layout/process3"/>
    <dgm:cxn modelId="{5EFABB8A-C02A-458C-B9FC-E1349D5FB3E7}" srcId="{67CACFF2-FCDD-438B-9549-AC3A2985397B}" destId="{C4B04186-1014-4DD5-B4BF-0A1EED06FBA0}" srcOrd="7" destOrd="0" parTransId="{7CE3ABB5-832B-4134-AB2E-A3D2786EA45D}" sibTransId="{2AEE05A5-A4E1-4271-9720-0E95C1800DCF}"/>
    <dgm:cxn modelId="{0CB8BB8B-07FD-4D9A-AE2F-4192316CB5E5}" type="presOf" srcId="{2A080B62-93EA-48C8-A129-ADD992472AA6}" destId="{F8371993-5FC7-475C-8B7A-C32D26D41949}" srcOrd="0" destOrd="0" presId="urn:microsoft.com/office/officeart/2005/8/layout/process3"/>
    <dgm:cxn modelId="{2686AB8E-85EA-46AE-8A0C-9495C7B28B91}" srcId="{983AE873-C674-447F-B25B-621569E626DF}" destId="{4179E036-4DDA-43D6-9914-1D499FED726F}" srcOrd="2" destOrd="0" parTransId="{50B7D469-750E-4C5A-B6A2-CD879CECDB07}" sibTransId="{08E3270C-C83C-42DB-8935-718F5623BAB1}"/>
    <dgm:cxn modelId="{FD41DCA0-073E-458F-821E-C549098BDDED}" srcId="{2A080B62-93EA-48C8-A129-ADD992472AA6}" destId="{72D7378B-ABA2-4D78-B56A-EC3196F6EA5E}" srcOrd="3" destOrd="0" parTransId="{B7278580-072D-41B1-9A3F-2A36F9331696}" sibTransId="{35C768A3-FAA2-4CF5-A1B8-689FB32B45FD}"/>
    <dgm:cxn modelId="{0C29E9AA-7303-4AA5-B63E-85107D82160C}" type="presOf" srcId="{4179E036-4DDA-43D6-9914-1D499FED726F}" destId="{5615342E-8DC5-4771-9839-B71132173E52}" srcOrd="0" destOrd="2" presId="urn:microsoft.com/office/officeart/2005/8/layout/process3"/>
    <dgm:cxn modelId="{3D9D0BB0-770A-4837-AB10-D61CE19AA0BF}" type="presOf" srcId="{7685E924-3F14-4002-AB90-9C003A087851}" destId="{5615342E-8DC5-4771-9839-B71132173E52}" srcOrd="0" destOrd="0" presId="urn:microsoft.com/office/officeart/2005/8/layout/process3"/>
    <dgm:cxn modelId="{22D197B3-3F81-4ADC-BACB-903118A01431}" srcId="{67CACFF2-FCDD-438B-9549-AC3A2985397B}" destId="{830DC6FC-2C4D-40F7-99DD-D9C9FB478488}" srcOrd="6" destOrd="0" parTransId="{792AFE3C-095A-4702-8A36-124E79BC86E5}" sibTransId="{CB06EEC3-4B90-4CAD-8142-A7CFB7A9E732}"/>
    <dgm:cxn modelId="{902E28B5-4D1C-4F9E-8C99-D1177B389F4B}" srcId="{67CACFF2-FCDD-438B-9549-AC3A2985397B}" destId="{70E9765D-A9A2-4DCD-AEFF-7B155659337C}" srcOrd="0" destOrd="0" parTransId="{46153B16-388C-441E-8D58-39EBF4FAECB4}" sibTransId="{DD55E971-77DB-4FED-A892-E03327A7BFC1}"/>
    <dgm:cxn modelId="{D258B5BC-25B7-4534-B4BC-56AB5B848B84}" srcId="{2A080B62-93EA-48C8-A129-ADD992472AA6}" destId="{93FFBAB4-AF44-4408-AD3C-795E189BBC8F}" srcOrd="4" destOrd="0" parTransId="{D41E2B15-07E7-44C0-A8C4-7E93B8955036}" sibTransId="{C3568C63-CC76-4263-BF23-6CBF6BEA3BB6}"/>
    <dgm:cxn modelId="{746B20BD-0EE8-4E14-BB6A-5E06476B7F3F}" srcId="{67CACFF2-FCDD-438B-9549-AC3A2985397B}" destId="{75EE911C-BE8E-4997-9932-4D6A6EEDCB75}" srcOrd="1" destOrd="0" parTransId="{3E7C341F-FAC1-4140-8755-A3F3D5A4BEE2}" sibTransId="{C56EA0B9-D650-4E5F-BBD5-6FBD8341D88C}"/>
    <dgm:cxn modelId="{81A1D8C6-ACA1-4A22-B279-429BE3E5942D}" type="presOf" srcId="{780B3996-7245-47F8-82D6-486BF8118DE0}" destId="{F52C470C-984C-402C-9876-F42ACB8E61FA}" srcOrd="0" destOrd="0" presId="urn:microsoft.com/office/officeart/2005/8/layout/process3"/>
    <dgm:cxn modelId="{59C11DCF-E9FF-43E1-8A77-1D4AF5438D52}" type="presOf" srcId="{7CD74489-D2C8-4ABD-8B84-1A4A0758C62F}" destId="{5615342E-8DC5-4771-9839-B71132173E52}" srcOrd="0" destOrd="1" presId="urn:microsoft.com/office/officeart/2005/8/layout/process3"/>
    <dgm:cxn modelId="{E1002FD0-1CAE-4BB8-AC39-C7CF4B28F3CD}" srcId="{A6B2F2A0-39A4-4B40-B6C4-A970AB23CFB8}" destId="{2A080B62-93EA-48C8-A129-ADD992472AA6}" srcOrd="0" destOrd="0" parTransId="{FCBE4B00-DBFC-44F8-9D73-B7C7EE57E790}" sibTransId="{99A92286-F77A-4389-B040-F039C5968ABC}"/>
    <dgm:cxn modelId="{D197BDD6-09D2-4E0F-B110-D52BDB019524}" type="presOf" srcId="{830DC6FC-2C4D-40F7-99DD-D9C9FB478488}" destId="{CDBDA071-52A1-4D63-BD6D-54C0F86CCFE4}" srcOrd="0" destOrd="6" presId="urn:microsoft.com/office/officeart/2005/8/layout/process3"/>
    <dgm:cxn modelId="{91C57CD7-F27B-4C06-929A-AD3E11D98056}" type="presOf" srcId="{8622C2DE-3643-4777-80C4-F55FA6BF6AB1}" destId="{F52C470C-984C-402C-9876-F42ACB8E61FA}" srcOrd="0" destOrd="1" presId="urn:microsoft.com/office/officeart/2005/8/layout/process3"/>
    <dgm:cxn modelId="{0EE78FD8-B91C-4440-BAA4-CE1E0573387C}" type="presOf" srcId="{E7177F31-A1E1-437F-A4B0-426374331D4B}" destId="{CDBDA071-52A1-4D63-BD6D-54C0F86CCFE4}" srcOrd="0" destOrd="8" presId="urn:microsoft.com/office/officeart/2005/8/layout/process3"/>
    <dgm:cxn modelId="{49EBD7E5-9229-4DD6-A8A7-E247840940A5}" srcId="{67CACFF2-FCDD-438B-9549-AC3A2985397B}" destId="{699DC4C5-6FDA-4D25-8B17-B97D523C0B93}" srcOrd="5" destOrd="0" parTransId="{7C09EB81-39E9-4EA6-9DA9-4FB43CC8AEE5}" sibTransId="{E2A5A918-AE21-4BDC-BABA-A8106F3E83E9}"/>
    <dgm:cxn modelId="{F6CC1FE7-9F41-4B68-AFF4-9C4AAA8CFDBB}" type="presOf" srcId="{67CACFF2-FCDD-438B-9549-AC3A2985397B}" destId="{DF9FB38A-F4F5-4E8E-BBAE-2965ED48940D}" srcOrd="1" destOrd="0" presId="urn:microsoft.com/office/officeart/2005/8/layout/process3"/>
    <dgm:cxn modelId="{BBDE14E9-0AB8-4A53-8C9B-C7E52CD9449C}" srcId="{67CACFF2-FCDD-438B-9549-AC3A2985397B}" destId="{59C32204-0D78-432D-9554-7CEF9C3FD86E}" srcOrd="3" destOrd="0" parTransId="{B3677D4D-993B-4096-868C-212D188A3558}" sibTransId="{ACC59B43-4722-4C1F-B518-72A92E81E792}"/>
    <dgm:cxn modelId="{0E3139F1-B630-47C9-9A72-91E7518BF0CB}" type="presOf" srcId="{67CACFF2-FCDD-438B-9549-AC3A2985397B}" destId="{9686E1A3-5998-492A-BF78-0BC99B5C4CB3}" srcOrd="0" destOrd="0" presId="urn:microsoft.com/office/officeart/2005/8/layout/process3"/>
    <dgm:cxn modelId="{D74901F2-AA22-46F4-A19D-933426B88ABB}" type="presOf" srcId="{70E9765D-A9A2-4DCD-AEFF-7B155659337C}" destId="{CDBDA071-52A1-4D63-BD6D-54C0F86CCFE4}" srcOrd="0" destOrd="0" presId="urn:microsoft.com/office/officeart/2005/8/layout/process3"/>
    <dgm:cxn modelId="{ACCC07F8-C9A6-488F-8EB8-25A9DEEE4F03}" type="presOf" srcId="{983AE873-C674-447F-B25B-621569E626DF}" destId="{F84E4D51-5C35-4919-8BC9-3C93306203D1}" srcOrd="0" destOrd="0" presId="urn:microsoft.com/office/officeart/2005/8/layout/process3"/>
    <dgm:cxn modelId="{BB9C9EFC-6805-4408-A2AB-68A9053DA2A5}" srcId="{2A080B62-93EA-48C8-A129-ADD992472AA6}" destId="{8622C2DE-3643-4777-80C4-F55FA6BF6AB1}" srcOrd="1" destOrd="0" parTransId="{1D34FFD4-D62A-473F-9ED2-906C6B935DEB}" sibTransId="{129DB5CF-E134-4B48-A3D1-FEC8EF20B760}"/>
    <dgm:cxn modelId="{0BC0D8FF-F0C9-4F34-ABE2-E4DDEA2E4CD8}" type="presOf" srcId="{6C621BDD-A6E8-4186-B3AD-056334A0EF40}" destId="{F52C470C-984C-402C-9876-F42ACB8E61FA}" srcOrd="0" destOrd="2" presId="urn:microsoft.com/office/officeart/2005/8/layout/process3"/>
    <dgm:cxn modelId="{3E982C80-251D-4E14-A70F-4CC567692B1A}" type="presParOf" srcId="{579486D8-BA87-4558-83AD-137930B947F8}" destId="{DA80FC87-B49D-46B7-BF57-D7A24422EBC9}" srcOrd="0" destOrd="0" presId="urn:microsoft.com/office/officeart/2005/8/layout/process3"/>
    <dgm:cxn modelId="{0BA7A16D-64CC-452C-910F-146E535F29C2}" type="presParOf" srcId="{DA80FC87-B49D-46B7-BF57-D7A24422EBC9}" destId="{F8371993-5FC7-475C-8B7A-C32D26D41949}" srcOrd="0" destOrd="0" presId="urn:microsoft.com/office/officeart/2005/8/layout/process3"/>
    <dgm:cxn modelId="{3CE57AC8-A9C9-4AC4-9BCA-736F59AC2F09}" type="presParOf" srcId="{DA80FC87-B49D-46B7-BF57-D7A24422EBC9}" destId="{1527CE30-E681-4132-A582-1B997A927FDC}" srcOrd="1" destOrd="0" presId="urn:microsoft.com/office/officeart/2005/8/layout/process3"/>
    <dgm:cxn modelId="{B30C4D8A-788F-4AC3-AB7A-6DE1D8916DD8}" type="presParOf" srcId="{DA80FC87-B49D-46B7-BF57-D7A24422EBC9}" destId="{F52C470C-984C-402C-9876-F42ACB8E61FA}" srcOrd="2" destOrd="0" presId="urn:microsoft.com/office/officeart/2005/8/layout/process3"/>
    <dgm:cxn modelId="{B45DFD86-1405-4CE5-B018-10B6643F381D}" type="presParOf" srcId="{579486D8-BA87-4558-83AD-137930B947F8}" destId="{542EBA9F-BC65-49C6-A70A-8A709BBC14AE}" srcOrd="1" destOrd="0" presId="urn:microsoft.com/office/officeart/2005/8/layout/process3"/>
    <dgm:cxn modelId="{7122AA99-DFA9-4202-8079-53A5EB98835E}" type="presParOf" srcId="{542EBA9F-BC65-49C6-A70A-8A709BBC14AE}" destId="{D423C917-6243-41F9-ADC8-FBA0BD793887}" srcOrd="0" destOrd="0" presId="urn:microsoft.com/office/officeart/2005/8/layout/process3"/>
    <dgm:cxn modelId="{F4680AA4-2DCB-4157-87FA-D9CEEA60068B}" type="presParOf" srcId="{579486D8-BA87-4558-83AD-137930B947F8}" destId="{C44A78AB-856D-4759-827C-672DEED5034B}" srcOrd="2" destOrd="0" presId="urn:microsoft.com/office/officeart/2005/8/layout/process3"/>
    <dgm:cxn modelId="{C6163B85-AEEF-4D92-94AA-D65D07307218}" type="presParOf" srcId="{C44A78AB-856D-4759-827C-672DEED5034B}" destId="{9686E1A3-5998-492A-BF78-0BC99B5C4CB3}" srcOrd="0" destOrd="0" presId="urn:microsoft.com/office/officeart/2005/8/layout/process3"/>
    <dgm:cxn modelId="{B0D8D78F-AE6B-41D0-B5D2-CD6D584CE695}" type="presParOf" srcId="{C44A78AB-856D-4759-827C-672DEED5034B}" destId="{DF9FB38A-F4F5-4E8E-BBAE-2965ED48940D}" srcOrd="1" destOrd="0" presId="urn:microsoft.com/office/officeart/2005/8/layout/process3"/>
    <dgm:cxn modelId="{9FA87777-85A1-48CB-B21D-C1949D644490}" type="presParOf" srcId="{C44A78AB-856D-4759-827C-672DEED5034B}" destId="{CDBDA071-52A1-4D63-BD6D-54C0F86CCFE4}" srcOrd="2" destOrd="0" presId="urn:microsoft.com/office/officeart/2005/8/layout/process3"/>
    <dgm:cxn modelId="{2A722DF8-0EB4-4FFF-956D-0EE42805F18C}" type="presParOf" srcId="{579486D8-BA87-4558-83AD-137930B947F8}" destId="{C5A906C6-2F66-43A0-9DD2-D718132BC736}" srcOrd="3" destOrd="0" presId="urn:microsoft.com/office/officeart/2005/8/layout/process3"/>
    <dgm:cxn modelId="{E7C24319-9EB3-480B-9031-1ADB440271D7}" type="presParOf" srcId="{C5A906C6-2F66-43A0-9DD2-D718132BC736}" destId="{DBE044D3-47F4-45E5-B10A-E944F9472C04}" srcOrd="0" destOrd="0" presId="urn:microsoft.com/office/officeart/2005/8/layout/process3"/>
    <dgm:cxn modelId="{250CEEF1-F6C0-4724-A7BE-69265EFEB4EF}" type="presParOf" srcId="{579486D8-BA87-4558-83AD-137930B947F8}" destId="{329C1077-02A0-4874-B89F-885884CEEB72}" srcOrd="4" destOrd="0" presId="urn:microsoft.com/office/officeart/2005/8/layout/process3"/>
    <dgm:cxn modelId="{A8819F57-6CA2-4AE6-BAC7-73A5753E5250}" type="presParOf" srcId="{329C1077-02A0-4874-B89F-885884CEEB72}" destId="{F84E4D51-5C35-4919-8BC9-3C93306203D1}" srcOrd="0" destOrd="0" presId="urn:microsoft.com/office/officeart/2005/8/layout/process3"/>
    <dgm:cxn modelId="{BC4654B3-B564-4F28-AC49-683CC5A65924}" type="presParOf" srcId="{329C1077-02A0-4874-B89F-885884CEEB72}" destId="{266D9906-6FC8-4602-A77B-B4EB1469021C}" srcOrd="1" destOrd="0" presId="urn:microsoft.com/office/officeart/2005/8/layout/process3"/>
    <dgm:cxn modelId="{795D8BF6-3B7D-45EA-B6B8-2FE2AE2B295D}" type="presParOf" srcId="{329C1077-02A0-4874-B89F-885884CEEB72}" destId="{5615342E-8DC5-4771-9839-B71132173E5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4E2F1-62CC-44CB-B580-F52F83A2B8C2}">
      <dsp:nvSpPr>
        <dsp:cNvPr id="0" name=""/>
        <dsp:cNvSpPr/>
      </dsp:nvSpPr>
      <dsp:spPr>
        <a:xfrm>
          <a:off x="1" y="0"/>
          <a:ext cx="5666870" cy="2578142"/>
        </a:xfrm>
        <a:prstGeom prst="rightArrow">
          <a:avLst/>
        </a:prstGeom>
        <a:solidFill>
          <a:srgbClr val="497E89"/>
        </a:solidFill>
        <a:ln>
          <a:noFill/>
        </a:ln>
        <a:effectLst/>
      </dsp:spPr>
      <dsp:style>
        <a:lnRef idx="0">
          <a:scrgbClr r="0" g="0" b="0"/>
        </a:lnRef>
        <a:fillRef idx="1">
          <a:scrgbClr r="0" g="0" b="0"/>
        </a:fillRef>
        <a:effectRef idx="0">
          <a:scrgbClr r="0" g="0" b="0"/>
        </a:effectRef>
        <a:fontRef idx="minor"/>
      </dsp:style>
    </dsp:sp>
    <dsp:sp modelId="{4482BFE9-6968-4151-9FC0-4F51865836CD}">
      <dsp:nvSpPr>
        <dsp:cNvPr id="0" name=""/>
        <dsp:cNvSpPr/>
      </dsp:nvSpPr>
      <dsp:spPr>
        <a:xfrm>
          <a:off x="94835" y="1379759"/>
          <a:ext cx="1258444" cy="1031256"/>
        </a:xfrm>
        <a:prstGeom prst="round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latin typeface="+mj-lt"/>
            </a:rPr>
            <a:t>Rekryterings-utbildning för blivande rektorer</a:t>
          </a:r>
        </a:p>
        <a:p>
          <a:pPr marL="0" lvl="0" indent="0" algn="ctr" defTabSz="533400">
            <a:lnSpc>
              <a:spcPct val="90000"/>
            </a:lnSpc>
            <a:spcBef>
              <a:spcPct val="0"/>
            </a:spcBef>
            <a:spcAft>
              <a:spcPct val="35000"/>
            </a:spcAft>
            <a:buNone/>
          </a:pPr>
          <a:r>
            <a:rPr lang="sv-SE" sz="1200" b="1" kern="1200" dirty="0">
              <a:solidFill>
                <a:schemeClr val="tx1"/>
              </a:solidFill>
              <a:latin typeface="+mj-lt"/>
            </a:rPr>
            <a:t>(RYT)</a:t>
          </a:r>
        </a:p>
      </dsp:txBody>
      <dsp:txXfrm>
        <a:off x="145177" y="1430101"/>
        <a:ext cx="1157760" cy="930572"/>
      </dsp:txXfrm>
    </dsp:sp>
    <dsp:sp modelId="{98CC1CF9-E7AB-4765-BD0A-5497BF98C44D}">
      <dsp:nvSpPr>
        <dsp:cNvPr id="0" name=""/>
        <dsp:cNvSpPr/>
      </dsp:nvSpPr>
      <dsp:spPr>
        <a:xfrm>
          <a:off x="1411033" y="1074198"/>
          <a:ext cx="1258444" cy="1031256"/>
        </a:xfrm>
        <a:prstGeom prst="round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latin typeface="+mj-lt"/>
            </a:rPr>
            <a:t>Rektors-programmet</a:t>
          </a:r>
        </a:p>
        <a:p>
          <a:pPr marL="0" lvl="0" indent="0" algn="ctr" defTabSz="533400">
            <a:lnSpc>
              <a:spcPct val="90000"/>
            </a:lnSpc>
            <a:spcBef>
              <a:spcPct val="0"/>
            </a:spcBef>
            <a:spcAft>
              <a:spcPct val="35000"/>
            </a:spcAft>
            <a:buNone/>
          </a:pPr>
          <a:r>
            <a:rPr lang="sv-SE" sz="1200" b="1" kern="1200" dirty="0">
              <a:solidFill>
                <a:schemeClr val="tx1"/>
              </a:solidFill>
              <a:latin typeface="+mj-lt"/>
            </a:rPr>
            <a:t>    (RP)</a:t>
          </a:r>
          <a:r>
            <a:rPr lang="sv-SE" sz="1800" kern="1200" dirty="0">
              <a:solidFill>
                <a:schemeClr val="tx1"/>
              </a:solidFill>
              <a:latin typeface="+mj-lt"/>
            </a:rPr>
            <a:t>	</a:t>
          </a:r>
        </a:p>
      </dsp:txBody>
      <dsp:txXfrm>
        <a:off x="1461375" y="1124540"/>
        <a:ext cx="1157760" cy="930572"/>
      </dsp:txXfrm>
    </dsp:sp>
    <dsp:sp modelId="{B4F65FF6-2EB9-4EA3-889F-FB640EDA51DC}">
      <dsp:nvSpPr>
        <dsp:cNvPr id="0" name=""/>
        <dsp:cNvSpPr/>
      </dsp:nvSpPr>
      <dsp:spPr>
        <a:xfrm>
          <a:off x="2715553" y="682692"/>
          <a:ext cx="1258444" cy="1031256"/>
        </a:xfrm>
        <a:prstGeom prst="round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latin typeface="+mj-lt"/>
            </a:rPr>
            <a:t>Fortbildning för rektorer (FFR) + andra akademiska  kurser</a:t>
          </a:r>
        </a:p>
      </dsp:txBody>
      <dsp:txXfrm>
        <a:off x="2765895" y="733034"/>
        <a:ext cx="1157760" cy="930572"/>
      </dsp:txXfrm>
    </dsp:sp>
    <dsp:sp modelId="{2E0A32CD-3666-4FE6-B4A3-70A961844FED}">
      <dsp:nvSpPr>
        <dsp:cNvPr id="0" name=""/>
        <dsp:cNvSpPr/>
      </dsp:nvSpPr>
      <dsp:spPr>
        <a:xfrm>
          <a:off x="4028144" y="229485"/>
          <a:ext cx="1258444" cy="1031256"/>
        </a:xfrm>
        <a:prstGeom prst="round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latin typeface="+mj-lt"/>
            </a:rPr>
            <a:t>Magister- och master-examen</a:t>
          </a:r>
        </a:p>
      </dsp:txBody>
      <dsp:txXfrm>
        <a:off x="4078486" y="279827"/>
        <a:ext cx="1157760" cy="930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0619F-3BDE-49C1-BA42-5E5F664BACE0}">
      <dsp:nvSpPr>
        <dsp:cNvPr id="0" name=""/>
        <dsp:cNvSpPr/>
      </dsp:nvSpPr>
      <dsp:spPr>
        <a:xfrm rot="5400000">
          <a:off x="432552" y="837619"/>
          <a:ext cx="1081933" cy="1587377"/>
        </a:xfrm>
        <a:prstGeom prst="corner">
          <a:avLst>
            <a:gd name="adj1" fmla="val 16120"/>
            <a:gd name="adj2" fmla="val 16110"/>
          </a:avLst>
        </a:prstGeom>
        <a:solidFill>
          <a:srgbClr val="497E89"/>
        </a:solidFill>
        <a:ln w="12700" cap="flat" cmpd="sng" algn="ctr">
          <a:solidFill>
            <a:srgbClr val="497E8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21FC1-60CE-4F0E-866E-80EEB1B7AAC7}">
      <dsp:nvSpPr>
        <dsp:cNvPr id="0" name=""/>
        <dsp:cNvSpPr/>
      </dsp:nvSpPr>
      <dsp:spPr>
        <a:xfrm>
          <a:off x="320082" y="1338625"/>
          <a:ext cx="1454077" cy="115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v-SE" sz="1800" kern="1200" dirty="0"/>
            <a:t>  </a:t>
          </a:r>
          <a:r>
            <a:rPr lang="sv-SE" sz="1200" kern="1200" dirty="0"/>
            <a:t>Meriteringsnivå 2</a:t>
          </a:r>
        </a:p>
        <a:p>
          <a:pPr marL="0" lvl="0" indent="0" algn="ctr" defTabSz="800100">
            <a:lnSpc>
              <a:spcPct val="90000"/>
            </a:lnSpc>
            <a:spcBef>
              <a:spcPct val="0"/>
            </a:spcBef>
            <a:spcAft>
              <a:spcPct val="35000"/>
            </a:spcAft>
            <a:buNone/>
          </a:pPr>
          <a:r>
            <a:rPr lang="sv-SE" sz="1200" kern="1200" dirty="0"/>
            <a:t>- med inriktning ledarskap, 60 hp</a:t>
          </a:r>
        </a:p>
        <a:p>
          <a:pPr marL="0" lvl="0" indent="0" algn="l" defTabSz="800100">
            <a:lnSpc>
              <a:spcPct val="90000"/>
            </a:lnSpc>
            <a:spcBef>
              <a:spcPct val="0"/>
            </a:spcBef>
            <a:spcAft>
              <a:spcPct val="35000"/>
            </a:spcAft>
            <a:buNone/>
          </a:pPr>
          <a:r>
            <a:rPr lang="sv-SE" sz="1800" kern="1200" dirty="0"/>
            <a:t>             </a:t>
          </a:r>
        </a:p>
      </dsp:txBody>
      <dsp:txXfrm>
        <a:off x="320082" y="1338625"/>
        <a:ext cx="1454077" cy="1151095"/>
      </dsp:txXfrm>
    </dsp:sp>
    <dsp:sp modelId="{288A0348-0596-494D-93D6-E8DA8E8D165C}">
      <dsp:nvSpPr>
        <dsp:cNvPr id="0" name=""/>
        <dsp:cNvSpPr/>
      </dsp:nvSpPr>
      <dsp:spPr>
        <a:xfrm>
          <a:off x="1455947" y="796933"/>
          <a:ext cx="247773" cy="247773"/>
        </a:xfrm>
        <a:prstGeom prst="triangle">
          <a:avLst>
            <a:gd name="adj" fmla="val 10000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C13B0-D3FD-4BC5-9966-CD80E2C18D30}">
      <dsp:nvSpPr>
        <dsp:cNvPr id="0" name=""/>
        <dsp:cNvSpPr/>
      </dsp:nvSpPr>
      <dsp:spPr>
        <a:xfrm rot="5400000">
          <a:off x="2214491" y="506216"/>
          <a:ext cx="874155" cy="1454574"/>
        </a:xfrm>
        <a:prstGeom prst="corner">
          <a:avLst>
            <a:gd name="adj1" fmla="val 16120"/>
            <a:gd name="adj2" fmla="val 16110"/>
          </a:avLst>
        </a:prstGeom>
        <a:solidFill>
          <a:srgbClr val="497E89"/>
        </a:solidFill>
        <a:ln w="12700" cap="flat" cmpd="sng" algn="ctr">
          <a:solidFill>
            <a:srgbClr val="497E8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B5C07-C202-4D3A-9E33-C0D686E5E35A}">
      <dsp:nvSpPr>
        <dsp:cNvPr id="0" name=""/>
        <dsp:cNvSpPr/>
      </dsp:nvSpPr>
      <dsp:spPr>
        <a:xfrm>
          <a:off x="2068573" y="940820"/>
          <a:ext cx="1313198" cy="115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Rektorsprogram</a:t>
          </a:r>
          <a:r>
            <a:rPr lang="sv-SE" sz="1800" kern="1200" dirty="0"/>
            <a:t>	</a:t>
          </a:r>
          <a:r>
            <a:rPr lang="sv-SE" sz="1200" kern="1200" dirty="0"/>
            <a:t>30 hp</a:t>
          </a:r>
        </a:p>
      </dsp:txBody>
      <dsp:txXfrm>
        <a:off x="2068573" y="940820"/>
        <a:ext cx="1313198" cy="1151095"/>
      </dsp:txXfrm>
    </dsp:sp>
    <dsp:sp modelId="{FDC3C3F5-756C-4CC0-8C83-EC57735CCBF6}">
      <dsp:nvSpPr>
        <dsp:cNvPr id="0" name=""/>
        <dsp:cNvSpPr/>
      </dsp:nvSpPr>
      <dsp:spPr>
        <a:xfrm>
          <a:off x="3133998" y="399128"/>
          <a:ext cx="247773" cy="247773"/>
        </a:xfrm>
        <a:prstGeom prst="triangle">
          <a:avLst>
            <a:gd name="adj" fmla="val 10000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EB4B3-7C93-4B01-9E58-490C23F8C01C}">
      <dsp:nvSpPr>
        <dsp:cNvPr id="0" name=""/>
        <dsp:cNvSpPr/>
      </dsp:nvSpPr>
      <dsp:spPr>
        <a:xfrm rot="5400000">
          <a:off x="3958944" y="108411"/>
          <a:ext cx="874155" cy="1454574"/>
        </a:xfrm>
        <a:prstGeom prst="corner">
          <a:avLst>
            <a:gd name="adj1" fmla="val 16120"/>
            <a:gd name="adj2" fmla="val 16110"/>
          </a:avLst>
        </a:prstGeom>
        <a:solidFill>
          <a:srgbClr val="497E8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C4176-DD99-4AF0-A928-86084169549A}">
      <dsp:nvSpPr>
        <dsp:cNvPr id="0" name=""/>
        <dsp:cNvSpPr/>
      </dsp:nvSpPr>
      <dsp:spPr>
        <a:xfrm>
          <a:off x="3813025" y="543015"/>
          <a:ext cx="1313198" cy="115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Fortbildning för rektorer (FFR)</a:t>
          </a:r>
        </a:p>
      </dsp:txBody>
      <dsp:txXfrm>
        <a:off x="3813025" y="543015"/>
        <a:ext cx="1313198" cy="1151095"/>
      </dsp:txXfrm>
    </dsp:sp>
    <dsp:sp modelId="{07B78F1B-BB20-46DD-8620-D9346894E5BC}">
      <dsp:nvSpPr>
        <dsp:cNvPr id="0" name=""/>
        <dsp:cNvSpPr/>
      </dsp:nvSpPr>
      <dsp:spPr>
        <a:xfrm>
          <a:off x="4878450" y="1324"/>
          <a:ext cx="247773" cy="247773"/>
        </a:xfrm>
        <a:prstGeom prst="triangle">
          <a:avLst>
            <a:gd name="adj" fmla="val 10000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B0E2A-BD56-4D0B-A5BE-B7F749386619}">
      <dsp:nvSpPr>
        <dsp:cNvPr id="0" name=""/>
        <dsp:cNvSpPr/>
      </dsp:nvSpPr>
      <dsp:spPr>
        <a:xfrm rot="5400000">
          <a:off x="5703396" y="-289393"/>
          <a:ext cx="874155" cy="1454574"/>
        </a:xfrm>
        <a:prstGeom prst="corner">
          <a:avLst>
            <a:gd name="adj1" fmla="val 16120"/>
            <a:gd name="adj2" fmla="val 16110"/>
          </a:avLst>
        </a:prstGeom>
        <a:solidFill>
          <a:srgbClr val="497E8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A3E49-0403-406B-B945-E1B599FB9720}">
      <dsp:nvSpPr>
        <dsp:cNvPr id="0" name=""/>
        <dsp:cNvSpPr/>
      </dsp:nvSpPr>
      <dsp:spPr>
        <a:xfrm>
          <a:off x="5557477" y="145210"/>
          <a:ext cx="1313198" cy="115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sv-SE" sz="1200" kern="1200" dirty="0"/>
        </a:p>
      </dsp:txBody>
      <dsp:txXfrm>
        <a:off x="5557477" y="145210"/>
        <a:ext cx="1313198" cy="1151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7CE30-E681-4132-A582-1B997A927FDC}">
      <dsp:nvSpPr>
        <dsp:cNvPr id="0" name=""/>
        <dsp:cNvSpPr/>
      </dsp:nvSpPr>
      <dsp:spPr>
        <a:xfrm>
          <a:off x="8076" y="-69840"/>
          <a:ext cx="1535299" cy="679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b="1" kern="1200" dirty="0"/>
            <a:t>Meriteringsnivå 1</a:t>
          </a:r>
        </a:p>
        <a:p>
          <a:pPr marL="0" lvl="0" indent="0" algn="l" defTabSz="533400">
            <a:lnSpc>
              <a:spcPct val="90000"/>
            </a:lnSpc>
            <a:spcBef>
              <a:spcPct val="0"/>
            </a:spcBef>
            <a:spcAft>
              <a:spcPct val="35000"/>
            </a:spcAft>
            <a:buNone/>
          </a:pPr>
          <a:r>
            <a:rPr lang="sv-SE" sz="1800" kern="1200" dirty="0"/>
            <a:t>             </a:t>
          </a:r>
        </a:p>
      </dsp:txBody>
      <dsp:txXfrm>
        <a:off x="8076" y="-69840"/>
        <a:ext cx="1535299" cy="452713"/>
      </dsp:txXfrm>
    </dsp:sp>
    <dsp:sp modelId="{F52C470C-984C-402C-9876-F42ACB8E61FA}">
      <dsp:nvSpPr>
        <dsp:cNvPr id="0" name=""/>
        <dsp:cNvSpPr/>
      </dsp:nvSpPr>
      <dsp:spPr>
        <a:xfrm>
          <a:off x="182959" y="382873"/>
          <a:ext cx="1878214" cy="2632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sv-SE" sz="1050" kern="1200" dirty="0"/>
            <a:t> Ansvar för att leda kollegialt lärande </a:t>
          </a:r>
        </a:p>
        <a:p>
          <a:pPr marL="57150" lvl="1" indent="-57150" algn="l" defTabSz="466725">
            <a:lnSpc>
              <a:spcPct val="90000"/>
            </a:lnSpc>
            <a:spcBef>
              <a:spcPct val="0"/>
            </a:spcBef>
            <a:spcAft>
              <a:spcPct val="15000"/>
            </a:spcAft>
            <a:buChar char="•"/>
          </a:pPr>
          <a:endParaRPr lang="sv-SE" sz="1050" kern="1200" dirty="0"/>
        </a:p>
        <a:p>
          <a:pPr marL="57150" lvl="1" indent="-57150" algn="l" defTabSz="466725">
            <a:lnSpc>
              <a:spcPct val="90000"/>
            </a:lnSpc>
            <a:spcBef>
              <a:spcPct val="0"/>
            </a:spcBef>
            <a:spcAft>
              <a:spcPct val="15000"/>
            </a:spcAft>
            <a:buChar char="•"/>
          </a:pPr>
          <a:r>
            <a:rPr lang="sv-SE" sz="1050" kern="1200" dirty="0"/>
            <a:t> Mentorskap för nyutexaminerade kollegor</a:t>
          </a:r>
        </a:p>
        <a:p>
          <a:pPr marL="57150" lvl="1" indent="-57150" algn="l" defTabSz="466725">
            <a:lnSpc>
              <a:spcPct val="90000"/>
            </a:lnSpc>
            <a:spcBef>
              <a:spcPct val="0"/>
            </a:spcBef>
            <a:spcAft>
              <a:spcPct val="15000"/>
            </a:spcAft>
            <a:buChar char="•"/>
          </a:pPr>
          <a:endParaRPr lang="sv-SE" sz="1050" kern="1200" dirty="0"/>
        </a:p>
        <a:p>
          <a:pPr marL="57150" lvl="1" indent="-57150" algn="l" defTabSz="466725">
            <a:lnSpc>
              <a:spcPct val="90000"/>
            </a:lnSpc>
            <a:spcBef>
              <a:spcPct val="0"/>
            </a:spcBef>
            <a:spcAft>
              <a:spcPct val="15000"/>
            </a:spcAft>
            <a:buChar char="•"/>
          </a:pPr>
          <a:r>
            <a:rPr lang="sv-SE" sz="1050" kern="1200" dirty="0"/>
            <a:t> Vidare till meriteringsnivå 2 och/eller 3</a:t>
          </a:r>
        </a:p>
      </dsp:txBody>
      <dsp:txXfrm>
        <a:off x="237970" y="437884"/>
        <a:ext cx="1768192" cy="2522478"/>
      </dsp:txXfrm>
    </dsp:sp>
    <dsp:sp modelId="{542EBA9F-BC65-49C6-A70A-8A709BBC14AE}">
      <dsp:nvSpPr>
        <dsp:cNvPr id="0" name=""/>
        <dsp:cNvSpPr/>
      </dsp:nvSpPr>
      <dsp:spPr>
        <a:xfrm>
          <a:off x="1789377" y="-10337"/>
          <a:ext cx="521521" cy="333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sv-SE" sz="400" kern="1200"/>
        </a:p>
      </dsp:txBody>
      <dsp:txXfrm>
        <a:off x="1789377" y="56404"/>
        <a:ext cx="421409" cy="200225"/>
      </dsp:txXfrm>
    </dsp:sp>
    <dsp:sp modelId="{DF9FB38A-F4F5-4E8E-BBAE-2965ED48940D}">
      <dsp:nvSpPr>
        <dsp:cNvPr id="0" name=""/>
        <dsp:cNvSpPr/>
      </dsp:nvSpPr>
      <dsp:spPr>
        <a:xfrm>
          <a:off x="2527378" y="-69840"/>
          <a:ext cx="1569606" cy="679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b="1" kern="1200" dirty="0"/>
            <a:t>Meriteringsnivå 2</a:t>
          </a:r>
          <a:r>
            <a:rPr lang="sv-SE" sz="1200" kern="1200" dirty="0"/>
            <a:t>	</a:t>
          </a:r>
        </a:p>
      </dsp:txBody>
      <dsp:txXfrm>
        <a:off x="2527378" y="-69840"/>
        <a:ext cx="1569606" cy="452713"/>
      </dsp:txXfrm>
    </dsp:sp>
    <dsp:sp modelId="{CDBDA071-52A1-4D63-BD6D-54C0F86CCFE4}">
      <dsp:nvSpPr>
        <dsp:cNvPr id="0" name=""/>
        <dsp:cNvSpPr/>
      </dsp:nvSpPr>
      <dsp:spPr>
        <a:xfrm>
          <a:off x="2703140" y="382873"/>
          <a:ext cx="1910763" cy="2632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sv-SE" sz="1050" kern="1200" dirty="0"/>
            <a:t> Förstelärartjänst</a:t>
          </a:r>
        </a:p>
        <a:p>
          <a:pPr marL="57150" lvl="1" indent="-57150" algn="l" defTabSz="466725">
            <a:lnSpc>
              <a:spcPct val="90000"/>
            </a:lnSpc>
            <a:spcBef>
              <a:spcPct val="0"/>
            </a:spcBef>
            <a:spcAft>
              <a:spcPct val="15000"/>
            </a:spcAft>
            <a:buChar char="•"/>
          </a:pPr>
          <a:endParaRPr lang="sv-SE" sz="1050" kern="1200" dirty="0"/>
        </a:p>
        <a:p>
          <a:pPr marL="57150" lvl="1" indent="-57150" algn="l" defTabSz="466725">
            <a:lnSpc>
              <a:spcPct val="90000"/>
            </a:lnSpc>
            <a:spcBef>
              <a:spcPct val="0"/>
            </a:spcBef>
            <a:spcAft>
              <a:spcPct val="15000"/>
            </a:spcAft>
            <a:buChar char="•"/>
          </a:pPr>
          <a:r>
            <a:rPr lang="sv-SE" sz="1050" kern="1200" dirty="0"/>
            <a:t> Leda ämneslag, arbetslag etc.</a:t>
          </a:r>
        </a:p>
        <a:p>
          <a:pPr marL="57150" lvl="1" indent="-57150" algn="l" defTabSz="466725">
            <a:lnSpc>
              <a:spcPct val="90000"/>
            </a:lnSpc>
            <a:spcBef>
              <a:spcPct val="0"/>
            </a:spcBef>
            <a:spcAft>
              <a:spcPct val="15000"/>
            </a:spcAft>
            <a:buChar char="•"/>
          </a:pPr>
          <a:endParaRPr lang="sv-SE" sz="1050" kern="1200" dirty="0"/>
        </a:p>
        <a:p>
          <a:pPr marL="57150" lvl="1" indent="-57150" algn="l" defTabSz="466725">
            <a:lnSpc>
              <a:spcPct val="90000"/>
            </a:lnSpc>
            <a:spcBef>
              <a:spcPct val="0"/>
            </a:spcBef>
            <a:spcAft>
              <a:spcPct val="15000"/>
            </a:spcAft>
            <a:buFontTx/>
            <a:buNone/>
          </a:pPr>
          <a:r>
            <a:rPr lang="sv-SE" sz="1050" b="1" kern="1200" dirty="0"/>
            <a:t>På sikt:</a:t>
          </a:r>
          <a:endParaRPr lang="sv-SE" sz="1050" kern="1200" dirty="0"/>
        </a:p>
        <a:p>
          <a:pPr marL="57150" lvl="1" indent="-57150" algn="l" defTabSz="466725">
            <a:lnSpc>
              <a:spcPct val="90000"/>
            </a:lnSpc>
            <a:spcBef>
              <a:spcPct val="0"/>
            </a:spcBef>
            <a:spcAft>
              <a:spcPct val="15000"/>
            </a:spcAft>
            <a:buChar char="•"/>
          </a:pPr>
          <a:endParaRPr lang="sv-SE" sz="1050" b="1" kern="1200" dirty="0"/>
        </a:p>
        <a:p>
          <a:pPr marL="57150" lvl="1" indent="-57150" algn="l" defTabSz="466725">
            <a:lnSpc>
              <a:spcPct val="90000"/>
            </a:lnSpc>
            <a:spcBef>
              <a:spcPct val="0"/>
            </a:spcBef>
            <a:spcAft>
              <a:spcPct val="15000"/>
            </a:spcAft>
            <a:buFont typeface="Arial" panose="020B0604020202020204" pitchFamily="34" charset="0"/>
            <a:buChar char="•"/>
          </a:pPr>
          <a:r>
            <a:rPr lang="sv-SE" sz="1050" kern="1200" dirty="0"/>
            <a:t> Krav för att få tillträde till Rektorsprogrammet?</a:t>
          </a:r>
        </a:p>
        <a:p>
          <a:pPr marL="57150" lvl="1" indent="-57150" algn="l" defTabSz="466725">
            <a:lnSpc>
              <a:spcPct val="90000"/>
            </a:lnSpc>
            <a:spcBef>
              <a:spcPct val="0"/>
            </a:spcBef>
            <a:spcAft>
              <a:spcPct val="15000"/>
            </a:spcAft>
            <a:buFont typeface="Arial" panose="020B0604020202020204" pitchFamily="34" charset="0"/>
            <a:buNone/>
          </a:pPr>
          <a:r>
            <a:rPr lang="sv-SE" sz="1050" kern="1200" dirty="0"/>
            <a:t> </a:t>
          </a:r>
        </a:p>
        <a:p>
          <a:pPr marL="57150" lvl="1" indent="-57150" algn="l" defTabSz="466725">
            <a:lnSpc>
              <a:spcPct val="90000"/>
            </a:lnSpc>
            <a:spcBef>
              <a:spcPct val="0"/>
            </a:spcBef>
            <a:spcAft>
              <a:spcPct val="15000"/>
            </a:spcAft>
            <a:buFont typeface="Arial" panose="020B0604020202020204" pitchFamily="34" charset="0"/>
            <a:buChar char="•"/>
          </a:pPr>
          <a:r>
            <a:rPr lang="sv-SE" sz="1050" kern="1200" dirty="0"/>
            <a:t> Krav för olika utvecklingstjänster hos huvudmannen? </a:t>
          </a:r>
        </a:p>
      </dsp:txBody>
      <dsp:txXfrm>
        <a:off x="2759104" y="438837"/>
        <a:ext cx="1798835" cy="2520572"/>
      </dsp:txXfrm>
    </dsp:sp>
    <dsp:sp modelId="{C5A906C6-2F66-43A0-9DD2-D718132BC736}">
      <dsp:nvSpPr>
        <dsp:cNvPr id="0" name=""/>
        <dsp:cNvSpPr/>
      </dsp:nvSpPr>
      <dsp:spPr>
        <a:xfrm>
          <a:off x="4342765" y="-10337"/>
          <a:ext cx="521055" cy="333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sv-SE" sz="400" kern="1200"/>
        </a:p>
      </dsp:txBody>
      <dsp:txXfrm>
        <a:off x="4342765" y="56404"/>
        <a:ext cx="420943" cy="200225"/>
      </dsp:txXfrm>
    </dsp:sp>
    <dsp:sp modelId="{266D9906-6FC8-4602-A77B-B4EB1469021C}">
      <dsp:nvSpPr>
        <dsp:cNvPr id="0" name=""/>
        <dsp:cNvSpPr/>
      </dsp:nvSpPr>
      <dsp:spPr>
        <a:xfrm>
          <a:off x="5080108" y="-69840"/>
          <a:ext cx="1561395" cy="679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b="1" kern="1200" dirty="0"/>
            <a:t>Meriteringsnivå 3</a:t>
          </a:r>
        </a:p>
      </dsp:txBody>
      <dsp:txXfrm>
        <a:off x="5080108" y="-69840"/>
        <a:ext cx="1561395" cy="452713"/>
      </dsp:txXfrm>
    </dsp:sp>
    <dsp:sp modelId="{5615342E-8DC5-4771-9839-B71132173E52}">
      <dsp:nvSpPr>
        <dsp:cNvPr id="0" name=""/>
        <dsp:cNvSpPr/>
      </dsp:nvSpPr>
      <dsp:spPr>
        <a:xfrm>
          <a:off x="5235872" y="382873"/>
          <a:ext cx="1814633" cy="2632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sv-SE" sz="1050" kern="1200" dirty="0"/>
            <a:t> Lektorstjänst</a:t>
          </a:r>
        </a:p>
        <a:p>
          <a:pPr marL="57150" lvl="1" indent="-57150" algn="l" defTabSz="466725">
            <a:lnSpc>
              <a:spcPct val="90000"/>
            </a:lnSpc>
            <a:spcBef>
              <a:spcPct val="0"/>
            </a:spcBef>
            <a:spcAft>
              <a:spcPct val="15000"/>
            </a:spcAft>
            <a:buChar char="•"/>
          </a:pPr>
          <a:endParaRPr lang="sv-SE" sz="1050" kern="1200" dirty="0"/>
        </a:p>
        <a:p>
          <a:pPr marL="57150" lvl="1" indent="-57150" algn="l" defTabSz="466725">
            <a:lnSpc>
              <a:spcPct val="90000"/>
            </a:lnSpc>
            <a:spcBef>
              <a:spcPct val="0"/>
            </a:spcBef>
            <a:spcAft>
              <a:spcPct val="15000"/>
            </a:spcAft>
            <a:buChar char="•"/>
          </a:pPr>
          <a:r>
            <a:rPr lang="sv-SE" sz="1050" kern="1200" dirty="0"/>
            <a:t> Leda praktiknära forskning hos huvudmannen eller på skol-/förskolenheten</a:t>
          </a:r>
        </a:p>
      </dsp:txBody>
      <dsp:txXfrm>
        <a:off x="5289021" y="436022"/>
        <a:ext cx="1708335" cy="25262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2024-02-27</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2024-02-27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168645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21</a:t>
            </a:fld>
            <a:endParaRPr lang="sv-SE"/>
          </a:p>
        </p:txBody>
      </p:sp>
    </p:spTree>
    <p:extLst>
      <p:ext uri="{BB962C8B-B14F-4D97-AF65-F5344CB8AC3E}">
        <p14:creationId xmlns:p14="http://schemas.microsoft.com/office/powerpoint/2010/main" val="82461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374151"/>
                </a:solidFill>
                <a:latin typeface="Roboto" panose="02000000000000000000" pitchFamily="2" charset="0"/>
              </a:rPr>
              <a:t>Ytterst är syftet med </a:t>
            </a:r>
            <a:r>
              <a:rPr lang="sv-SE" dirty="0" err="1">
                <a:solidFill>
                  <a:srgbClr val="374151"/>
                </a:solidFill>
                <a:latin typeface="Roboto" panose="02000000000000000000" pitchFamily="2" charset="0"/>
              </a:rPr>
              <a:t>pp</a:t>
            </a:r>
            <a:r>
              <a:rPr lang="sv-SE" dirty="0">
                <a:solidFill>
                  <a:srgbClr val="374151"/>
                </a:solidFill>
                <a:latin typeface="Roboto" panose="02000000000000000000" pitchFamily="2" charset="0"/>
              </a:rPr>
              <a:t> att främja elevers lärande gm att stärka varje enskild lärares, förskollärares och rektors professionella kunskap och kompetens samt stödja en karriärlång utveckling. </a:t>
            </a:r>
          </a:p>
          <a:p>
            <a:r>
              <a:rPr lang="sv-SE" sz="900" dirty="0">
                <a:solidFill>
                  <a:srgbClr val="374151"/>
                </a:solidFill>
                <a:latin typeface="Roboto" panose="02000000000000000000" pitchFamily="2" charset="0"/>
              </a:rPr>
              <a:t>Utveckla en skolkultur som sporrar lärarskicklighet</a:t>
            </a:r>
          </a:p>
          <a:p>
            <a:r>
              <a:rPr lang="sv-SE" sz="900" dirty="0">
                <a:solidFill>
                  <a:srgbClr val="374151"/>
                </a:solidFill>
                <a:latin typeface="Roboto" panose="02000000000000000000" pitchFamily="2" charset="0"/>
              </a:rPr>
              <a:t>Professionsprogrammet blir tillgängligt för alla pedagoger </a:t>
            </a:r>
          </a:p>
          <a:p>
            <a:r>
              <a:rPr lang="sv-SE" sz="900" dirty="0">
                <a:solidFill>
                  <a:srgbClr val="374151"/>
                </a:solidFill>
                <a:latin typeface="Roboto" panose="02000000000000000000" pitchFamily="2" charset="0"/>
              </a:rPr>
              <a:t>Horisontell karriärutveckling (karriär + klassrummet)</a:t>
            </a:r>
          </a:p>
          <a:p>
            <a:r>
              <a:rPr lang="sv-SE" sz="900" dirty="0">
                <a:solidFill>
                  <a:srgbClr val="374151"/>
                </a:solidFill>
                <a:latin typeface="Roboto" panose="02000000000000000000" pitchFamily="2" charset="0"/>
              </a:rPr>
              <a:t>Stärka yrkesverksammas autonomi och legitimitet </a:t>
            </a:r>
            <a:r>
              <a:rPr lang="sv-SE" dirty="0">
                <a:solidFill>
                  <a:srgbClr val="374151"/>
                </a:solidFill>
                <a:latin typeface="Roboto" panose="02000000000000000000" pitchFamily="2" charset="0"/>
              </a:rPr>
              <a:t>(förstärkt yrkesspråk)</a:t>
            </a:r>
          </a:p>
          <a:p>
            <a:r>
              <a:rPr lang="sv-SE" sz="900" dirty="0">
                <a:solidFill>
                  <a:srgbClr val="374151"/>
                </a:solidFill>
                <a:latin typeface="Roboto" panose="02000000000000000000" pitchFamily="2" charset="0"/>
              </a:rPr>
              <a:t>Öka skolprofessionernas attraktivitet (få fler att stanna)</a:t>
            </a:r>
          </a:p>
          <a:p>
            <a:r>
              <a:rPr lang="sv-SE" sz="900" b="0" i="0" u="none" strike="noStrike" dirty="0">
                <a:solidFill>
                  <a:srgbClr val="374151"/>
                </a:solidFill>
                <a:effectLst/>
                <a:latin typeface="Roboto" panose="02000000000000000000" pitchFamily="2" charset="0"/>
              </a:rPr>
              <a:t>Stärkt praktiknära utvecklings-/forskningsarbete: </a:t>
            </a:r>
          </a:p>
          <a:p>
            <a:r>
              <a:rPr lang="sv-SE" sz="800" b="0" i="0" u="none" strike="noStrike" dirty="0">
                <a:solidFill>
                  <a:srgbClr val="374151"/>
                </a:solidFill>
                <a:effectLst/>
                <a:latin typeface="Roboto" panose="02000000000000000000" pitchFamily="2" charset="0"/>
              </a:rPr>
              <a:t>En del av programmet är handledning och reflektion kring den egna undervisningen; förstärkt vetenskapligt förhållningssätt (ex ULF/STLS och professionellt kollegialt lärande</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24</a:t>
            </a:fld>
            <a:endParaRPr lang="sv-SE"/>
          </a:p>
        </p:txBody>
      </p:sp>
    </p:spTree>
    <p:extLst>
      <p:ext uri="{BB962C8B-B14F-4D97-AF65-F5344CB8AC3E}">
        <p14:creationId xmlns:p14="http://schemas.microsoft.com/office/powerpoint/2010/main" val="196257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dirty="0">
                <a:effectLst/>
                <a:latin typeface="Arial" panose="020B0604020202020204" pitchFamily="34" charset="0"/>
              </a:rPr>
              <a:t>Syftet med en nationell struktur för kompetensutveckling: </a:t>
            </a:r>
          </a:p>
          <a:p>
            <a:r>
              <a:rPr lang="sv-SE" sz="900" dirty="0">
                <a:effectLst/>
                <a:latin typeface="Arial" panose="020B0604020202020204" pitchFamily="34" charset="0"/>
              </a:rPr>
              <a:t>- Att ge bättre möjligheter att på ett strukturerat och likvärdigt sätt bredda och fördjupa sin kompetens</a:t>
            </a:r>
            <a:endParaRPr lang="sv-SE" sz="900" dirty="0">
              <a:effectLst/>
              <a:latin typeface="Arial MT"/>
            </a:endParaRPr>
          </a:p>
          <a:p>
            <a:r>
              <a:rPr lang="sv-SE" sz="900" dirty="0">
                <a:effectLst/>
                <a:latin typeface="Arial" panose="020B0604020202020204" pitchFamily="34" charset="0"/>
              </a:rPr>
              <a:t>- Att utveckla sitt ledarskap eller sin undervisnings-skicklighet och specialisera sig inom skolväsendet</a:t>
            </a:r>
          </a:p>
          <a:p>
            <a:r>
              <a:rPr lang="sv-SE" sz="900" dirty="0">
                <a:effectLst/>
                <a:latin typeface="Arial" panose="020B0604020202020204" pitchFamily="34" charset="0"/>
              </a:rPr>
              <a:t>- Att göra karriär inom skolväsendet</a:t>
            </a:r>
          </a:p>
          <a:p>
            <a:endParaRPr lang="sv-SE" sz="900" dirty="0">
              <a:effectLst/>
              <a:latin typeface="Arial" panose="020B0604020202020204" pitchFamily="34" charset="0"/>
            </a:endParaRPr>
          </a:p>
          <a:p>
            <a:r>
              <a:rPr lang="sv-SE" sz="900" dirty="0">
                <a:effectLst/>
                <a:latin typeface="Arial" panose="020B0604020202020204" pitchFamily="34" charset="0"/>
              </a:rPr>
              <a:t>Syftet med ett </a:t>
            </a:r>
            <a:r>
              <a:rPr lang="sv-SE" sz="900" dirty="0" err="1">
                <a:effectLst/>
                <a:latin typeface="Arial" panose="020B0604020202020204" pitchFamily="34" charset="0"/>
              </a:rPr>
              <a:t>meriteringssytem</a:t>
            </a:r>
            <a:r>
              <a:rPr lang="sv-SE" sz="900" dirty="0">
                <a:effectLst/>
                <a:latin typeface="Arial" panose="020B0604020202020204" pitchFamily="34" charset="0"/>
              </a:rPr>
              <a:t>:</a:t>
            </a:r>
          </a:p>
          <a:p>
            <a:r>
              <a:rPr lang="sv-SE" sz="900" dirty="0">
                <a:effectLst/>
                <a:latin typeface="Arial" panose="020B0604020202020204" pitchFamily="34" charset="0"/>
              </a:rPr>
              <a:t>- Erkännande av lärares och förskollärares kompetens </a:t>
            </a:r>
          </a:p>
          <a:p>
            <a:r>
              <a:rPr lang="sv-SE" dirty="0"/>
              <a:t>- Erbjuda karriärmöjligheter inom professionen</a:t>
            </a:r>
          </a:p>
          <a:p>
            <a:r>
              <a:rPr lang="sv-SE" sz="900" dirty="0">
                <a:effectLst/>
                <a:latin typeface="Arial" panose="020B0604020202020204" pitchFamily="34" charset="0"/>
              </a:rPr>
              <a:t>- Öka </a:t>
            </a:r>
            <a:r>
              <a:rPr lang="sv-SE" dirty="0"/>
              <a:t>professionernas attraktivitet</a:t>
            </a:r>
            <a:endParaRPr lang="sv-SE" sz="900" dirty="0">
              <a:effectLst/>
              <a:latin typeface="Arial" panose="020B0604020202020204" pitchFamily="34" charset="0"/>
            </a:endParaRPr>
          </a:p>
          <a:p>
            <a:r>
              <a:rPr lang="sv-SE" dirty="0"/>
              <a:t>- Möjlighet till strategisk kompetensanvändning </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3</a:t>
            </a:fld>
            <a:endParaRPr lang="sv-SE"/>
          </a:p>
        </p:txBody>
      </p:sp>
    </p:spTree>
    <p:extLst>
      <p:ext uri="{BB962C8B-B14F-4D97-AF65-F5344CB8AC3E}">
        <p14:creationId xmlns:p14="http://schemas.microsoft.com/office/powerpoint/2010/main" val="345018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373710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Skolverket utreder och förbereder tre olika IT-tjänster, där </a:t>
            </a:r>
            <a:r>
              <a:rPr lang="sv-SE"/>
              <a:t>de sistnämnda behöver </a:t>
            </a:r>
            <a:r>
              <a:rPr lang="sv-SE" dirty="0"/>
              <a:t>kommunicera med varandra: </a:t>
            </a:r>
          </a:p>
          <a:p>
            <a:r>
              <a:rPr lang="sv-SE" dirty="0"/>
              <a:t>- Informera om och tillgängliggöra kompetensutveckling inom </a:t>
            </a:r>
            <a:r>
              <a:rPr lang="sv-SE" dirty="0" err="1"/>
              <a:t>pp</a:t>
            </a:r>
            <a:endParaRPr lang="sv-SE" dirty="0"/>
          </a:p>
          <a:p>
            <a:r>
              <a:rPr lang="sv-SE" dirty="0"/>
              <a:t>- registrera genomförd kompetensutveckling</a:t>
            </a:r>
          </a:p>
          <a:p>
            <a:r>
              <a:rPr lang="sv-SE" dirty="0"/>
              <a:t>- ansöka om meritering</a:t>
            </a:r>
          </a:p>
        </p:txBody>
      </p:sp>
      <p:sp>
        <p:nvSpPr>
          <p:cNvPr id="4" name="Platshållare för bildnummer 3"/>
          <p:cNvSpPr>
            <a:spLocks noGrp="1"/>
          </p:cNvSpPr>
          <p:nvPr>
            <p:ph type="sldNum" sz="quarter" idx="5"/>
          </p:nvPr>
        </p:nvSpPr>
        <p:spPr/>
        <p:txBody>
          <a:bodyPr/>
          <a:lstStyle/>
          <a:p>
            <a:fld id="{9600D094-F95C-3740-A37B-17005D23A530}" type="slidenum">
              <a:rPr lang="sv-SE" smtClean="0"/>
              <a:t>9</a:t>
            </a:fld>
            <a:endParaRPr lang="sv-SE"/>
          </a:p>
        </p:txBody>
      </p:sp>
    </p:spTree>
    <p:extLst>
      <p:ext uri="{BB962C8B-B14F-4D97-AF65-F5344CB8AC3E}">
        <p14:creationId xmlns:p14="http://schemas.microsoft.com/office/powerpoint/2010/main" val="91136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302129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Akademiska kurser: Lärosätenas reguljära utbud och Skolverkets uppdragsutbildningar, t ex Lärarlyftet, </a:t>
            </a:r>
            <a:r>
              <a:rPr lang="sv-SE" dirty="0" err="1"/>
              <a:t>Förskolekurser</a:t>
            </a:r>
            <a:r>
              <a:rPr lang="sv-SE" dirty="0"/>
              <a:t> i kommunen, kurs för förskollärare i förskoleklass och Skolverkets olika handledarutbildningar . </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12</a:t>
            </a:fld>
            <a:endParaRPr lang="sv-SE"/>
          </a:p>
        </p:txBody>
      </p:sp>
    </p:spTree>
    <p:extLst>
      <p:ext uri="{BB962C8B-B14F-4D97-AF65-F5344CB8AC3E}">
        <p14:creationId xmlns:p14="http://schemas.microsoft.com/office/powerpoint/2010/main" val="331943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14</a:t>
            </a:fld>
            <a:endParaRPr lang="sv-SE"/>
          </a:p>
        </p:txBody>
      </p:sp>
    </p:spTree>
    <p:extLst>
      <p:ext uri="{BB962C8B-B14F-4D97-AF65-F5344CB8AC3E}">
        <p14:creationId xmlns:p14="http://schemas.microsoft.com/office/powerpoint/2010/main" val="295331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19</a:t>
            </a:fld>
            <a:endParaRPr lang="sv-SE"/>
          </a:p>
        </p:txBody>
      </p:sp>
    </p:spTree>
    <p:extLst>
      <p:ext uri="{BB962C8B-B14F-4D97-AF65-F5344CB8AC3E}">
        <p14:creationId xmlns:p14="http://schemas.microsoft.com/office/powerpoint/2010/main" val="231565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lnSpc>
                <a:spcPct val="100000"/>
              </a:lnSpc>
            </a:pPr>
            <a:r>
              <a:rPr lang="sv-SE" sz="900" dirty="0">
                <a:latin typeface="+mj-lt"/>
              </a:rPr>
              <a:t>- SUHF föreslås ansvara för att etablera en samverkansgrupp (med representanter från ett urval av landets förskollärar- och lärarutbildningar) för samordning och planering av befintliga och nya högskolekurser inom ramen för det nationella professionsprogrammet. Samverkansgruppen bör rapportera till SUHF och Skolverket.</a:t>
            </a:r>
          </a:p>
          <a:p>
            <a:pPr lvl="0">
              <a:lnSpc>
                <a:spcPct val="100000"/>
              </a:lnSpc>
            </a:pPr>
            <a:endParaRPr lang="sv-SE" sz="900" dirty="0">
              <a:latin typeface="+mj-lt"/>
            </a:endParaRPr>
          </a:p>
          <a:p>
            <a:pPr lvl="0">
              <a:lnSpc>
                <a:spcPct val="100000"/>
              </a:lnSpc>
            </a:pPr>
            <a:r>
              <a:rPr lang="sv-SE" sz="900" dirty="0">
                <a:latin typeface="+mj-lt"/>
              </a:rPr>
              <a:t>- Vid utveckling av nya högskolekurser för professionsprogrammet bör särskilda arbetsutskott med exempelvis lärarutbildare och företrädare för lärarprofessionerna organiseras. SUHF föreslås ansvara för arbetsutskottens organisering och uppdrag. Ett arbetsutskott bör i första hand rapportera till samverkansgruppen men även kunna länkas till rådet för professioner i skolväsendet.</a:t>
            </a:r>
          </a:p>
          <a:p>
            <a:pPr lvl="0">
              <a:lnSpc>
                <a:spcPct val="100000"/>
              </a:lnSpc>
              <a:spcAft>
                <a:spcPts val="800"/>
              </a:spcAft>
            </a:pPr>
            <a:endParaRPr lang="sv-SE" sz="900" dirty="0">
              <a:latin typeface="+mj-lt"/>
            </a:endParaRPr>
          </a:p>
          <a:p>
            <a:pPr lvl="0">
              <a:lnSpc>
                <a:spcPct val="100000"/>
              </a:lnSpc>
              <a:spcAft>
                <a:spcPts val="800"/>
              </a:spcAft>
            </a:pPr>
            <a:r>
              <a:rPr lang="sv-SE" sz="900" dirty="0">
                <a:latin typeface="+mj-lt"/>
              </a:rPr>
              <a:t>- Skolverkets samarbete med universitet och högskolor i frågor om det nationella professionsprogrammet för rektorer, lärare och förskollärare föreslås att på sikt formellt kodifieras, fastställas och </a:t>
            </a:r>
            <a:r>
              <a:rPr lang="sv-SE" sz="900" dirty="0" err="1">
                <a:latin typeface="+mj-lt"/>
              </a:rPr>
              <a:t>resurssättas</a:t>
            </a:r>
            <a:r>
              <a:rPr lang="sv-SE" sz="900" dirty="0">
                <a:latin typeface="+mj-lt"/>
              </a:rPr>
              <a:t> efter överenskommelse mellan Skolverket och SUHF.</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20</a:t>
            </a:fld>
            <a:endParaRPr lang="sv-SE"/>
          </a:p>
        </p:txBody>
      </p:sp>
    </p:spTree>
    <p:extLst>
      <p:ext uri="{BB962C8B-B14F-4D97-AF65-F5344CB8AC3E}">
        <p14:creationId xmlns:p14="http://schemas.microsoft.com/office/powerpoint/2010/main" val="3677693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00424C"/>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rgbClr val="00424C"/>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00424C"/>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00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BEC1C7-F799-83B2-4F06-35169E537C4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CB64CA-26A9-6A4A-A6F7-F1FE9A697BFC}"/>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BACAE9E-D100-91E8-4718-AC33F017934A}"/>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F9E353F-B8F5-C0DD-BF5F-6A2C201A8E7C}"/>
              </a:ext>
            </a:extLst>
          </p:cNvPr>
          <p:cNvSpPr>
            <a:spLocks noGrp="1"/>
          </p:cNvSpPr>
          <p:nvPr>
            <p:ph type="dt" sz="half" idx="10"/>
          </p:nvPr>
        </p:nvSpPr>
        <p:spPr/>
        <p:txBody>
          <a:bodyPr/>
          <a:lstStyle/>
          <a:p>
            <a:fld id="{29F11C00-B88D-452F-8542-1999F8552B2C}" type="datetimeFigureOut">
              <a:rPr lang="sv-SE" smtClean="0"/>
              <a:t>2024-02-27</a:t>
            </a:fld>
            <a:endParaRPr lang="sv-SE"/>
          </a:p>
        </p:txBody>
      </p:sp>
      <p:sp>
        <p:nvSpPr>
          <p:cNvPr id="6" name="Platshållare för sidfot 5">
            <a:extLst>
              <a:ext uri="{FF2B5EF4-FFF2-40B4-BE49-F238E27FC236}">
                <a16:creationId xmlns:a16="http://schemas.microsoft.com/office/drawing/2014/main" id="{0A71E937-2B12-AF31-65D1-2D12C2CA4C0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DECA1C-D026-6E64-C8F4-82629CCF7360}"/>
              </a:ext>
            </a:extLst>
          </p:cNvPr>
          <p:cNvSpPr>
            <a:spLocks noGrp="1"/>
          </p:cNvSpPr>
          <p:nvPr>
            <p:ph type="sldNum" sz="quarter" idx="12"/>
          </p:nvPr>
        </p:nvSpPr>
        <p:spPr/>
        <p:txBody>
          <a:bodyPr/>
          <a:lstStyle/>
          <a:p>
            <a:fld id="{543F128D-E7DC-4EEE-AE7A-6974E5FDA371}" type="slidenum">
              <a:rPr lang="sv-SE" smtClean="0"/>
              <a:t>‹#›</a:t>
            </a:fld>
            <a:endParaRPr lang="sv-SE"/>
          </a:p>
        </p:txBody>
      </p:sp>
    </p:spTree>
    <p:extLst>
      <p:ext uri="{BB962C8B-B14F-4D97-AF65-F5344CB8AC3E}">
        <p14:creationId xmlns:p14="http://schemas.microsoft.com/office/powerpoint/2010/main" val="153580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DAD9BA-F1FF-2CD1-FAFF-643B6889D5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12B165-6660-6AA4-7F9E-FA35DCAF93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022B82-092F-334A-A0FB-089E15A74CDC}"/>
              </a:ext>
            </a:extLst>
          </p:cNvPr>
          <p:cNvSpPr>
            <a:spLocks noGrp="1"/>
          </p:cNvSpPr>
          <p:nvPr>
            <p:ph type="dt" sz="half" idx="10"/>
          </p:nvPr>
        </p:nvSpPr>
        <p:spPr/>
        <p:txBody>
          <a:bodyPr/>
          <a:lstStyle/>
          <a:p>
            <a:fld id="{A706717E-9FBC-4B70-A1E9-6B501F980EEC}" type="datetimeFigureOut">
              <a:rPr lang="sv-SE" smtClean="0"/>
              <a:t>2024-02-27</a:t>
            </a:fld>
            <a:endParaRPr lang="sv-SE"/>
          </a:p>
        </p:txBody>
      </p:sp>
      <p:sp>
        <p:nvSpPr>
          <p:cNvPr id="5" name="Platshållare för sidfot 4">
            <a:extLst>
              <a:ext uri="{FF2B5EF4-FFF2-40B4-BE49-F238E27FC236}">
                <a16:creationId xmlns:a16="http://schemas.microsoft.com/office/drawing/2014/main" id="{C2A303B1-007E-A25C-6C1F-0CB384F4BC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1F2E3A4-67CA-FA82-7DBA-2816C3FA2FAC}"/>
              </a:ext>
            </a:extLst>
          </p:cNvPr>
          <p:cNvSpPr>
            <a:spLocks noGrp="1"/>
          </p:cNvSpPr>
          <p:nvPr>
            <p:ph type="sldNum" sz="quarter" idx="12"/>
          </p:nvPr>
        </p:nvSpPr>
        <p:spPr/>
        <p:txBody>
          <a:bodyPr/>
          <a:lstStyle/>
          <a:p>
            <a:fld id="{02DC7046-8D7E-4532-AE8F-9A1D5209F7A6}" type="slidenum">
              <a:rPr lang="sv-SE" smtClean="0"/>
              <a:t>‹#›</a:t>
            </a:fld>
            <a:endParaRPr lang="sv-SE"/>
          </a:p>
        </p:txBody>
      </p:sp>
    </p:spTree>
    <p:extLst>
      <p:ext uri="{BB962C8B-B14F-4D97-AF65-F5344CB8AC3E}">
        <p14:creationId xmlns:p14="http://schemas.microsoft.com/office/powerpoint/2010/main" val="63050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00424C"/>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00424C"/>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132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dirty="0"/>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132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dirty="0"/>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dirty="0"/>
              <a:t>Klicka på ikonen för att lägga till en bild</a:t>
            </a:r>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14608"/>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dirty="0"/>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132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000"/>
              </a:lnSpc>
              <a:defRPr sz="16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dirty="0"/>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132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dirty="0"/>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18626" y="313200"/>
            <a:ext cx="2944813" cy="4062412"/>
          </a:xfrm>
        </p:spPr>
        <p:txBody>
          <a:bodyPr/>
          <a:lstStyle/>
          <a:p>
            <a:r>
              <a:rPr lang="sv-SE" dirty="0"/>
              <a:t>Klicka på ikonen för att lägga till ett diagram</a:t>
            </a:r>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dirty="0"/>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endParaRPr lang="sv-SE" dirty="0"/>
          </a:p>
          <a:p>
            <a:pPr lvl="4"/>
            <a:endParaRPr lang="sv-SE" dirty="0"/>
          </a:p>
          <a:p>
            <a:pPr lvl="4"/>
            <a:endParaRPr lang="sv-SE" dirty="0"/>
          </a:p>
          <a:p>
            <a:pPr lvl="4"/>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2024-02-27</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73" r:id="rId4"/>
    <p:sldLayoutId id="2147483684" r:id="rId5"/>
    <p:sldLayoutId id="2147483676" r:id="rId6"/>
    <p:sldLayoutId id="2147483683" r:id="rId7"/>
    <p:sldLayoutId id="2147483675" r:id="rId8"/>
    <p:sldLayoutId id="2147483677" r:id="rId9"/>
    <p:sldLayoutId id="2147483678" r:id="rId10"/>
    <p:sldLayoutId id="2147483679" r:id="rId11"/>
    <p:sldLayoutId id="2147483680" r:id="rId12"/>
    <p:sldLayoutId id="2147483685" r:id="rId13"/>
    <p:sldLayoutId id="2147483686" r:id="rId14"/>
  </p:sldLayoutIdLst>
  <p:hf hdr="0" ftr="0" dt="0"/>
  <p:txStyles>
    <p:titleStyle>
      <a:lvl1pPr algn="l" defTabSz="685800" rtl="0" eaLnBrk="1" latinLnBrk="0" hangingPunct="1">
        <a:lnSpc>
          <a:spcPts val="3500"/>
        </a:lnSpc>
        <a:spcBef>
          <a:spcPct val="0"/>
        </a:spcBef>
        <a:buNone/>
        <a:defRPr sz="3200" b="1" i="0" kern="1200">
          <a:solidFill>
            <a:srgbClr val="00424C"/>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4"/>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tx1"/>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tx1"/>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tx1"/>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144000" indent="0" algn="l" defTabSz="685800" rtl="0" eaLnBrk="1" latinLnBrk="0" hangingPunct="1">
        <a:lnSpc>
          <a:spcPts val="2000"/>
        </a:lnSpc>
        <a:spcBef>
          <a:spcPts val="200"/>
        </a:spcBef>
        <a:buClr>
          <a:schemeClr val="accent4"/>
        </a:buClr>
        <a:buSzPct val="90000"/>
        <a:buFont typeface="+mj-lt"/>
        <a:buNone/>
        <a:defRPr sz="1600" b="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1143000" y="1533542"/>
            <a:ext cx="6858000" cy="1479943"/>
          </a:xfrm>
        </p:spPr>
        <p:txBody>
          <a:bodyPr/>
          <a:lstStyle/>
          <a:p>
            <a:r>
              <a:rPr lang="sv-SE" dirty="0">
                <a:solidFill>
                  <a:schemeClr val="bg2"/>
                </a:solidFill>
              </a:rPr>
              <a:t>Professionsprogram för rektorer, lärare </a:t>
            </a:r>
            <a:br>
              <a:rPr lang="sv-SE" dirty="0">
                <a:solidFill>
                  <a:schemeClr val="bg2"/>
                </a:solidFill>
              </a:rPr>
            </a:br>
            <a:r>
              <a:rPr lang="sv-SE" dirty="0">
                <a:solidFill>
                  <a:schemeClr val="bg2"/>
                </a:solidFill>
              </a:rPr>
              <a:t>och förskollärare</a:t>
            </a:r>
            <a:br>
              <a:rPr lang="sv-SE" dirty="0">
                <a:solidFill>
                  <a:schemeClr val="bg2"/>
                </a:solidFill>
              </a:rPr>
            </a:br>
            <a:endParaRPr lang="sv-SE" sz="1800" dirty="0">
              <a:solidFill>
                <a:schemeClr val="bg2"/>
              </a:solidFill>
            </a:endParaRPr>
          </a:p>
        </p:txBody>
      </p:sp>
    </p:spTree>
    <p:extLst>
      <p:ext uri="{BB962C8B-B14F-4D97-AF65-F5344CB8AC3E}">
        <p14:creationId xmlns:p14="http://schemas.microsoft.com/office/powerpoint/2010/main" val="365770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97A2840F-375C-E133-18DA-8E240CD276D5}"/>
              </a:ext>
            </a:extLst>
          </p:cNvPr>
          <p:cNvPicPr>
            <a:picLocks noGrp="1" noChangeAspect="1"/>
          </p:cNvPicPr>
          <p:nvPr>
            <p:ph type="pic" sz="quarter" idx="10"/>
          </p:nvPr>
        </p:nvPicPr>
        <p:blipFill rotWithShape="1">
          <a:blip r:embed="rId3"/>
          <a:srcRect b="7856"/>
          <a:stretch/>
        </p:blipFill>
        <p:spPr>
          <a:xfrm>
            <a:off x="0" y="0"/>
            <a:ext cx="9144000" cy="4739425"/>
          </a:xfrm>
          <a:prstGeom prst="rect">
            <a:avLst/>
          </a:prstGeom>
        </p:spPr>
      </p:pic>
      <p:sp>
        <p:nvSpPr>
          <p:cNvPr id="2" name="Rubrik 1">
            <a:extLst>
              <a:ext uri="{FF2B5EF4-FFF2-40B4-BE49-F238E27FC236}">
                <a16:creationId xmlns:a16="http://schemas.microsoft.com/office/drawing/2014/main" id="{57330C40-8B52-B8C2-73E0-4D239576FDEB}"/>
              </a:ext>
            </a:extLst>
          </p:cNvPr>
          <p:cNvSpPr>
            <a:spLocks noGrp="1"/>
          </p:cNvSpPr>
          <p:nvPr>
            <p:ph type="title"/>
          </p:nvPr>
        </p:nvSpPr>
        <p:spPr/>
        <p:txBody>
          <a:bodyPr/>
          <a:lstStyle/>
          <a:p>
            <a:r>
              <a:rPr lang="sv-SE" dirty="0">
                <a:solidFill>
                  <a:schemeClr val="bg2"/>
                </a:solidFill>
              </a:rPr>
              <a:t>Skolverkets regeringsuppdrag:</a:t>
            </a:r>
            <a:br>
              <a:rPr lang="sv-SE" dirty="0">
                <a:solidFill>
                  <a:schemeClr val="bg2"/>
                </a:solidFill>
              </a:rPr>
            </a:br>
            <a:r>
              <a:rPr lang="sv-SE" sz="2000" dirty="0">
                <a:solidFill>
                  <a:schemeClr val="bg2"/>
                </a:solidFill>
              </a:rPr>
              <a:t>Nationellt meriteringssystem</a:t>
            </a:r>
          </a:p>
        </p:txBody>
      </p:sp>
      <p:sp>
        <p:nvSpPr>
          <p:cNvPr id="3" name="Platshållare för innehåll 2">
            <a:extLst>
              <a:ext uri="{FF2B5EF4-FFF2-40B4-BE49-F238E27FC236}">
                <a16:creationId xmlns:a16="http://schemas.microsoft.com/office/drawing/2014/main" id="{8A12D7A3-8D91-C1B6-36AF-F48BA46E4E18}"/>
              </a:ext>
            </a:extLst>
          </p:cNvPr>
          <p:cNvSpPr>
            <a:spLocks noGrp="1"/>
          </p:cNvSpPr>
          <p:nvPr>
            <p:ph idx="1"/>
          </p:nvPr>
        </p:nvSpPr>
        <p:spPr>
          <a:xfrm>
            <a:off x="514012" y="1421606"/>
            <a:ext cx="6069668" cy="3108449"/>
          </a:xfrm>
        </p:spPr>
        <p:txBody>
          <a:bodyPr>
            <a:noAutofit/>
          </a:bodyPr>
          <a:lstStyle/>
          <a:p>
            <a:pPr marL="144000" lvl="1" indent="-144000">
              <a:spcBef>
                <a:spcPts val="1000"/>
              </a:spcBef>
              <a:buClr>
                <a:schemeClr val="accent4"/>
              </a:buClr>
              <a:buSzPct val="100000"/>
              <a:buFont typeface="Arial" panose="020B0604020202020204" pitchFamily="34" charset="0"/>
              <a:buChar char="•"/>
            </a:pPr>
            <a:r>
              <a:rPr lang="sv-SE" dirty="0">
                <a:solidFill>
                  <a:srgbClr val="000000"/>
                </a:solidFill>
                <a:latin typeface="+mj-lt"/>
              </a:rPr>
              <a:t>Undersöka hur villkoren för en meriteringsnivå benämnd ”erfaren” för legitimerade lärare och legitimerade förskollärare skulle kunna konstrueras.</a:t>
            </a:r>
          </a:p>
          <a:p>
            <a:pPr marL="144000" lvl="1" indent="-144000">
              <a:spcBef>
                <a:spcPts val="1000"/>
              </a:spcBef>
              <a:buClr>
                <a:schemeClr val="accent4"/>
              </a:buClr>
              <a:buSzPct val="100000"/>
              <a:buFont typeface="Arial" panose="020B0604020202020204" pitchFamily="34" charset="0"/>
              <a:buChar char="•"/>
            </a:pPr>
            <a:r>
              <a:rPr lang="sv-SE" dirty="0">
                <a:solidFill>
                  <a:srgbClr val="000000"/>
                </a:solidFill>
                <a:latin typeface="+mj-lt"/>
              </a:rPr>
              <a:t>Utreda hur villkoret undervisning av hög kvalitet kan bedömas samt beskriva konsekvenserna av en sådant bedömningsförfarande.</a:t>
            </a:r>
          </a:p>
          <a:p>
            <a:pPr marL="0" lvl="1" indent="0">
              <a:spcBef>
                <a:spcPts val="1000"/>
              </a:spcBef>
              <a:buClr>
                <a:schemeClr val="accent4"/>
              </a:buClr>
              <a:buSzPct val="100000"/>
              <a:buNone/>
            </a:pPr>
            <a:endParaRPr lang="sv-SE" dirty="0">
              <a:solidFill>
                <a:srgbClr val="000000"/>
              </a:solidFill>
              <a:latin typeface="+mj-lt"/>
            </a:endParaRPr>
          </a:p>
          <a:p>
            <a:pPr lvl="4">
              <a:buFont typeface="Wingdings" panose="05000000000000000000" pitchFamily="2" charset="2"/>
              <a:buChar char="ü"/>
            </a:pPr>
            <a:r>
              <a:rPr lang="sv-SE" dirty="0">
                <a:solidFill>
                  <a:srgbClr val="000000"/>
                </a:solidFill>
                <a:latin typeface="+mj-lt"/>
              </a:rPr>
              <a:t>Det ska finnas olika meriteringsnivåer.</a:t>
            </a:r>
          </a:p>
          <a:p>
            <a:pPr lvl="4">
              <a:buFont typeface="Wingdings" panose="05000000000000000000" pitchFamily="2" charset="2"/>
              <a:buChar char="ü"/>
            </a:pPr>
            <a:r>
              <a:rPr lang="sv-SE" dirty="0">
                <a:solidFill>
                  <a:srgbClr val="000000"/>
                </a:solidFill>
                <a:latin typeface="+mj-lt"/>
              </a:rPr>
              <a:t>Skollagen reglerar en meriteringsnivå som kräver examen på forskarnivå</a:t>
            </a:r>
            <a:r>
              <a:rPr lang="sv-SE" sz="1200" dirty="0"/>
              <a:t>.</a:t>
            </a:r>
          </a:p>
          <a:p>
            <a:pPr lvl="4"/>
            <a:endParaRPr lang="sv-SE" sz="1200" dirty="0"/>
          </a:p>
        </p:txBody>
      </p:sp>
    </p:spTree>
    <p:extLst>
      <p:ext uri="{BB962C8B-B14F-4D97-AF65-F5344CB8AC3E}">
        <p14:creationId xmlns:p14="http://schemas.microsoft.com/office/powerpoint/2010/main" val="417258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E422931-E308-1B06-94EB-E1A590F1CE6C}"/>
              </a:ext>
            </a:extLst>
          </p:cNvPr>
          <p:cNvPicPr>
            <a:picLocks noChangeAspect="1"/>
          </p:cNvPicPr>
          <p:nvPr/>
        </p:nvPicPr>
        <p:blipFill rotWithShape="1">
          <a:blip r:embed="rId2"/>
          <a:srcRect b="8220"/>
          <a:stretch/>
        </p:blipFill>
        <p:spPr>
          <a:xfrm>
            <a:off x="0" y="0"/>
            <a:ext cx="9144000" cy="4720683"/>
          </a:xfrm>
          <a:prstGeom prst="rect">
            <a:avLst/>
          </a:prstGeom>
        </p:spPr>
      </p:pic>
      <p:sp>
        <p:nvSpPr>
          <p:cNvPr id="2" name="Rubrik 1">
            <a:extLst>
              <a:ext uri="{FF2B5EF4-FFF2-40B4-BE49-F238E27FC236}">
                <a16:creationId xmlns:a16="http://schemas.microsoft.com/office/drawing/2014/main" id="{57330C40-8B52-B8C2-73E0-4D239576FDEB}"/>
              </a:ext>
            </a:extLst>
          </p:cNvPr>
          <p:cNvSpPr>
            <a:spLocks noGrp="1"/>
          </p:cNvSpPr>
          <p:nvPr>
            <p:ph type="title"/>
          </p:nvPr>
        </p:nvSpPr>
        <p:spPr/>
        <p:txBody>
          <a:bodyPr/>
          <a:lstStyle/>
          <a:p>
            <a:r>
              <a:rPr lang="sv-SE" dirty="0">
                <a:solidFill>
                  <a:schemeClr val="bg2"/>
                </a:solidFill>
              </a:rPr>
              <a:t>Rådet för professioner</a:t>
            </a:r>
            <a:br>
              <a:rPr lang="sv-SE" dirty="0">
                <a:solidFill>
                  <a:schemeClr val="bg2"/>
                </a:solidFill>
              </a:rPr>
            </a:br>
            <a:r>
              <a:rPr lang="sv-SE" dirty="0">
                <a:solidFill>
                  <a:schemeClr val="bg2"/>
                </a:solidFill>
              </a:rPr>
              <a:t>inom skolväsendet</a:t>
            </a:r>
            <a:endParaRPr lang="sv-SE" sz="2400" dirty="0">
              <a:solidFill>
                <a:schemeClr val="bg2"/>
              </a:solidFill>
            </a:endParaRPr>
          </a:p>
        </p:txBody>
      </p:sp>
      <p:sp>
        <p:nvSpPr>
          <p:cNvPr id="3" name="Platshållare för innehåll 2">
            <a:extLst>
              <a:ext uri="{FF2B5EF4-FFF2-40B4-BE49-F238E27FC236}">
                <a16:creationId xmlns:a16="http://schemas.microsoft.com/office/drawing/2014/main" id="{8A12D7A3-8D91-C1B6-36AF-F48BA46E4E18}"/>
              </a:ext>
            </a:extLst>
          </p:cNvPr>
          <p:cNvSpPr>
            <a:spLocks noGrp="1"/>
          </p:cNvSpPr>
          <p:nvPr>
            <p:ph idx="1"/>
          </p:nvPr>
        </p:nvSpPr>
        <p:spPr/>
        <p:txBody>
          <a:bodyPr>
            <a:noAutofit/>
          </a:bodyPr>
          <a:lstStyle/>
          <a:p>
            <a:pPr>
              <a:lnSpc>
                <a:spcPct val="100000"/>
              </a:lnSpc>
            </a:pPr>
            <a:r>
              <a:rPr lang="sv-SE" sz="1600" dirty="0"/>
              <a:t>På Skolverket har ett råd inrättats som ska bistå </a:t>
            </a:r>
            <a:br>
              <a:rPr lang="sv-SE" sz="1600" dirty="0"/>
            </a:br>
            <a:r>
              <a:rPr lang="sv-SE" sz="1600" dirty="0"/>
              <a:t>Skolverket med att ta fram innehållet i en nationell </a:t>
            </a:r>
            <a:br>
              <a:rPr lang="sv-SE" sz="1600" dirty="0"/>
            </a:br>
            <a:r>
              <a:rPr lang="sv-SE" sz="1600" dirty="0"/>
              <a:t>struktur för kompetensutveckling och utreda frågor </a:t>
            </a:r>
            <a:br>
              <a:rPr lang="sv-SE" sz="1600" dirty="0"/>
            </a:br>
            <a:r>
              <a:rPr lang="sv-SE" sz="1600" dirty="0"/>
              <a:t>om ett meriteringssystem.</a:t>
            </a:r>
          </a:p>
          <a:p>
            <a:pPr>
              <a:lnSpc>
                <a:spcPct val="100000"/>
              </a:lnSpc>
            </a:pPr>
            <a:r>
              <a:rPr lang="sv-SE" sz="1600" dirty="0"/>
              <a:t>21 ledamöter som utses av regeringen för tre år: </a:t>
            </a:r>
          </a:p>
          <a:p>
            <a:pPr lvl="1">
              <a:lnSpc>
                <a:spcPct val="100000"/>
              </a:lnSpc>
            </a:pPr>
            <a:r>
              <a:rPr lang="sv-SE" sz="1600" dirty="0"/>
              <a:t>elva företräder förskollärare, lärare och rektorer</a:t>
            </a:r>
          </a:p>
          <a:p>
            <a:pPr lvl="1">
              <a:lnSpc>
                <a:spcPct val="100000"/>
              </a:lnSpc>
            </a:pPr>
            <a:r>
              <a:rPr lang="sv-SE" sz="1600" dirty="0"/>
              <a:t>tre företräder huvudmän</a:t>
            </a:r>
          </a:p>
          <a:p>
            <a:pPr lvl="1">
              <a:lnSpc>
                <a:spcPct val="100000"/>
              </a:lnSpc>
            </a:pPr>
            <a:r>
              <a:rPr lang="sv-SE" sz="1600" dirty="0"/>
              <a:t>fem företräder universitet och högskolor</a:t>
            </a:r>
          </a:p>
          <a:p>
            <a:pPr lvl="1">
              <a:lnSpc>
                <a:spcPct val="100000"/>
              </a:lnSpc>
            </a:pPr>
            <a:r>
              <a:rPr lang="sv-SE" sz="1600" dirty="0"/>
              <a:t>två företräder myndigheten</a:t>
            </a:r>
          </a:p>
          <a:p>
            <a:pPr>
              <a:lnSpc>
                <a:spcPct val="100000"/>
              </a:lnSpc>
            </a:pPr>
            <a:r>
              <a:rPr lang="sv-SE" sz="1600" dirty="0"/>
              <a:t>Professionens företrädare är i majoritet.</a:t>
            </a:r>
          </a:p>
        </p:txBody>
      </p:sp>
    </p:spTree>
    <p:extLst>
      <p:ext uri="{BB962C8B-B14F-4D97-AF65-F5344CB8AC3E}">
        <p14:creationId xmlns:p14="http://schemas.microsoft.com/office/powerpoint/2010/main" val="421824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A56BBF-127C-087C-6A09-BED4375CB60B}"/>
              </a:ext>
            </a:extLst>
          </p:cNvPr>
          <p:cNvSpPr>
            <a:spLocks noGrp="1"/>
          </p:cNvSpPr>
          <p:nvPr>
            <p:ph type="title"/>
          </p:nvPr>
        </p:nvSpPr>
        <p:spPr>
          <a:xfrm>
            <a:off x="628650" y="273844"/>
            <a:ext cx="7886700" cy="994172"/>
          </a:xfrm>
        </p:spPr>
        <p:txBody>
          <a:bodyPr vert="horz" lIns="68580" tIns="34290" rIns="68580" bIns="34290" rtlCol="0" anchor="ctr">
            <a:normAutofit/>
          </a:bodyPr>
          <a:lstStyle/>
          <a:p>
            <a:r>
              <a:rPr lang="sv-SE" sz="2400" dirty="0"/>
              <a:t>Förslaget om en nationell struktur för kompetensutveckling – lärare och förskollärare </a:t>
            </a:r>
            <a:endParaRPr lang="sv-SE" sz="2400" dirty="0">
              <a:effectLst/>
              <a:latin typeface="Arial MT"/>
            </a:endParaRPr>
          </a:p>
        </p:txBody>
      </p:sp>
      <p:sp>
        <p:nvSpPr>
          <p:cNvPr id="12" name="Platshållare för innehåll 11">
            <a:extLst>
              <a:ext uri="{FF2B5EF4-FFF2-40B4-BE49-F238E27FC236}">
                <a16:creationId xmlns:a16="http://schemas.microsoft.com/office/drawing/2014/main" id="{9CE45DEE-E9D1-54CB-9DB1-5DE6B5D44F04}"/>
              </a:ext>
            </a:extLst>
          </p:cNvPr>
          <p:cNvSpPr>
            <a:spLocks noGrp="1"/>
          </p:cNvSpPr>
          <p:nvPr>
            <p:ph sz="half" idx="1"/>
          </p:nvPr>
        </p:nvSpPr>
        <p:spPr>
          <a:xfrm>
            <a:off x="628649" y="1369218"/>
            <a:ext cx="3971925" cy="3398045"/>
          </a:xfrm>
        </p:spPr>
        <p:txBody>
          <a:bodyPr>
            <a:normAutofit fontScale="92500" lnSpcReduction="20000"/>
          </a:bodyPr>
          <a:lstStyle/>
          <a:p>
            <a:pPr>
              <a:lnSpc>
                <a:spcPct val="120000"/>
              </a:lnSpc>
            </a:pPr>
            <a:r>
              <a:rPr lang="sv-SE" sz="1700" dirty="0"/>
              <a:t>Endast verksamma lärare, förskollärare och rektorer omfattas</a:t>
            </a:r>
          </a:p>
          <a:p>
            <a:pPr>
              <a:lnSpc>
                <a:spcPct val="120000"/>
              </a:lnSpc>
            </a:pPr>
            <a:r>
              <a:rPr lang="sv-SE" sz="1700" dirty="0"/>
              <a:t>Brett innehåll: akademiska kurser, medverkan i kollegialt lärande och praktiknära forskning</a:t>
            </a:r>
          </a:p>
          <a:p>
            <a:pPr>
              <a:lnSpc>
                <a:spcPct val="120000"/>
              </a:lnSpc>
            </a:pPr>
            <a:r>
              <a:rPr lang="sv-SE" sz="1700" dirty="0"/>
              <a:t>Både fördjupning och breddning</a:t>
            </a:r>
          </a:p>
          <a:p>
            <a:pPr>
              <a:lnSpc>
                <a:spcPct val="120000"/>
              </a:lnSpc>
            </a:pPr>
            <a:r>
              <a:rPr lang="sv-SE" sz="1700" dirty="0"/>
              <a:t>Kompetensutvecklingen ska planeras i samråd med närmaste chef</a:t>
            </a:r>
          </a:p>
          <a:p>
            <a:pPr>
              <a:lnSpc>
                <a:spcPct val="120000"/>
              </a:lnSpc>
            </a:pPr>
            <a:r>
              <a:rPr lang="sv-SE" sz="1700" dirty="0"/>
              <a:t>För rektorers del bygger professionsprogrammet på en befintlig struktur (RYT, RP, FFR)</a:t>
            </a:r>
          </a:p>
          <a:p>
            <a:pPr marL="0" indent="0">
              <a:buNone/>
            </a:pPr>
            <a:endParaRPr lang="sv-SE" sz="1200" dirty="0"/>
          </a:p>
        </p:txBody>
      </p:sp>
      <p:pic>
        <p:nvPicPr>
          <p:cNvPr id="4" name="Picture 4" descr="En bild som visar klädsel, tecknad serie, person&#10;&#10;Automatiskt genererad beskrivning">
            <a:extLst>
              <a:ext uri="{FF2B5EF4-FFF2-40B4-BE49-F238E27FC236}">
                <a16:creationId xmlns:a16="http://schemas.microsoft.com/office/drawing/2014/main" id="{1BCFAF1A-FFE3-0200-A32C-7E0C04A19E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9150" y="2141150"/>
            <a:ext cx="3886200" cy="1719643"/>
          </a:xfrm>
          <a:prstGeom prst="rect">
            <a:avLst/>
          </a:prstGeom>
          <a:noFill/>
        </p:spPr>
      </p:pic>
      <p:sp>
        <p:nvSpPr>
          <p:cNvPr id="17" name="Slide Number Placeholder 4">
            <a:extLst>
              <a:ext uri="{FF2B5EF4-FFF2-40B4-BE49-F238E27FC236}">
                <a16:creationId xmlns:a16="http://schemas.microsoft.com/office/drawing/2014/main" id="{15E08FE9-3080-0245-4B3E-20360DC98A2B}"/>
              </a:ext>
            </a:extLst>
          </p:cNvPr>
          <p:cNvSpPr>
            <a:spLocks noGrp="1"/>
          </p:cNvSpPr>
          <p:nvPr>
            <p:ph type="sldNum" sz="quarter" idx="12"/>
          </p:nvPr>
        </p:nvSpPr>
        <p:spPr>
          <a:xfrm>
            <a:off x="6457950" y="4767264"/>
            <a:ext cx="2057400" cy="273844"/>
          </a:xfrm>
        </p:spPr>
        <p:txBody>
          <a:bodyPr/>
          <a:lstStyle/>
          <a:p>
            <a:pPr defTabSz="685783">
              <a:spcAft>
                <a:spcPts val="600"/>
              </a:spcAft>
            </a:pPr>
            <a:fld id="{543F128D-E7DC-4EEE-AE7A-6974E5FDA371}" type="slidenum">
              <a:rPr lang="sv-SE">
                <a:solidFill>
                  <a:srgbClr val="000000">
                    <a:tint val="75000"/>
                  </a:srgbClr>
                </a:solidFill>
                <a:latin typeface="Arial" panose="020B0604020202020204"/>
              </a:rPr>
              <a:pPr defTabSz="685783">
                <a:spcAft>
                  <a:spcPts val="600"/>
                </a:spcAft>
              </a:pPr>
              <a:t>12</a:t>
            </a:fld>
            <a:endParaRPr lang="sv-SE" dirty="0">
              <a:solidFill>
                <a:srgbClr val="000000">
                  <a:tint val="75000"/>
                </a:srgbClr>
              </a:solidFill>
              <a:latin typeface="Arial" panose="020B0604020202020204"/>
            </a:endParaRPr>
          </a:p>
        </p:txBody>
      </p:sp>
    </p:spTree>
    <p:extLst>
      <p:ext uri="{BB962C8B-B14F-4D97-AF65-F5344CB8AC3E}">
        <p14:creationId xmlns:p14="http://schemas.microsoft.com/office/powerpoint/2010/main" val="193229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73C8B16-02BF-86B0-DD2C-E004D336FF8D}"/>
              </a:ext>
            </a:extLst>
          </p:cNvPr>
          <p:cNvSpPr>
            <a:spLocks noGrp="1"/>
          </p:cNvSpPr>
          <p:nvPr>
            <p:ph type="title"/>
          </p:nvPr>
        </p:nvSpPr>
        <p:spPr>
          <a:xfrm>
            <a:off x="467999" y="313200"/>
            <a:ext cx="7685401" cy="923772"/>
          </a:xfrm>
        </p:spPr>
        <p:txBody>
          <a:bodyPr/>
          <a:lstStyle/>
          <a:p>
            <a:r>
              <a:rPr lang="en-US" dirty="0" err="1"/>
              <a:t>Förslaget</a:t>
            </a:r>
            <a:r>
              <a:rPr lang="en-US" dirty="0"/>
              <a:t> om </a:t>
            </a:r>
            <a:r>
              <a:rPr lang="en-US" dirty="0" err="1"/>
              <a:t>ett</a:t>
            </a:r>
            <a:r>
              <a:rPr lang="en-US" dirty="0"/>
              <a:t> </a:t>
            </a:r>
            <a:r>
              <a:rPr lang="en-US" dirty="0" err="1"/>
              <a:t>meriteringssystem</a:t>
            </a:r>
            <a:endParaRPr lang="en-US" dirty="0"/>
          </a:p>
        </p:txBody>
      </p:sp>
      <p:sp>
        <p:nvSpPr>
          <p:cNvPr id="8" name="textruta 7">
            <a:extLst>
              <a:ext uri="{FF2B5EF4-FFF2-40B4-BE49-F238E27FC236}">
                <a16:creationId xmlns:a16="http://schemas.microsoft.com/office/drawing/2014/main" id="{E91638D5-3745-4B7E-BD92-35A1CBBF8A8B}"/>
              </a:ext>
            </a:extLst>
          </p:cNvPr>
          <p:cNvSpPr txBox="1"/>
          <p:nvPr/>
        </p:nvSpPr>
        <p:spPr>
          <a:xfrm>
            <a:off x="468000" y="1236972"/>
            <a:ext cx="4915350" cy="2838055"/>
          </a:xfrm>
          <a:prstGeom prst="rect">
            <a:avLst/>
          </a:prstGeom>
        </p:spPr>
        <p:txBody>
          <a:bodyPr vert="horz" lIns="0" tIns="34290" rIns="68580" bIns="34290" rtlCol="0">
            <a:normAutofit/>
          </a:bodyPr>
          <a:lstStyle/>
          <a:p>
            <a:pPr marL="143996" marR="0" lvl="0" indent="-143996" algn="l" defTabSz="685783" rtl="0" eaLnBrk="1" fontAlgn="auto" latinLnBrk="0" hangingPunct="1">
              <a:lnSpc>
                <a:spcPts val="2000"/>
              </a:lnSpc>
              <a:spcBef>
                <a:spcPts val="1000"/>
              </a:spcBef>
              <a:spcAft>
                <a:spcPts val="0"/>
              </a:spcAft>
              <a:buClr>
                <a:srgbClr val="EF7748"/>
              </a:buClr>
              <a:buSzPct val="100000"/>
              <a:buFont typeface="Arial" panose="020B0604020202020204" pitchFamily="34" charset="0"/>
              <a:buChar char="•"/>
              <a:tabLst/>
              <a:defRPr/>
            </a:pPr>
            <a:r>
              <a:rPr lang="sv-SE" sz="1600" dirty="0">
                <a:solidFill>
                  <a:srgbClr val="000000"/>
                </a:solidFill>
                <a:latin typeface="Arial" panose="020B0604020202020204" pitchFamily="34" charset="0"/>
                <a:cs typeface="Arial" panose="020B0604020202020204" pitchFamily="34" charset="0"/>
              </a:rPr>
              <a:t>Endast l</a:t>
            </a:r>
            <a:r>
              <a:rPr kumimoji="0" lang="sv-SE"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egitimerade</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och verksamma lärare och förskollärare.</a:t>
            </a:r>
          </a:p>
          <a:p>
            <a:pPr marL="143996" marR="0" lvl="0" indent="-143996" algn="l" defTabSz="685783" rtl="0" eaLnBrk="1" fontAlgn="auto" latinLnBrk="0" hangingPunct="1">
              <a:lnSpc>
                <a:spcPts val="2000"/>
              </a:lnSpc>
              <a:spcBef>
                <a:spcPts val="1000"/>
              </a:spcBef>
              <a:spcAft>
                <a:spcPts val="0"/>
              </a:spcAft>
              <a:buClr>
                <a:srgbClr val="EF7748"/>
              </a:buClr>
              <a:buSzPct val="100000"/>
              <a:buFont typeface="Arial" panose="020B0604020202020204" pitchFamily="34" charset="0"/>
              <a:buChar char="•"/>
              <a:tabLst/>
              <a:defRPr/>
            </a:pPr>
            <a:r>
              <a:rPr lang="sv-SE" sz="1600" dirty="0">
                <a:solidFill>
                  <a:srgbClr val="000000"/>
                </a:solidFill>
                <a:latin typeface="Arial" panose="020B0604020202020204" pitchFamily="34" charset="0"/>
                <a:cs typeface="Arial" panose="020B0604020202020204" pitchFamily="34" charset="0"/>
              </a:rPr>
              <a:t>T</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 nivåer med benämningarna meriteringsnivå 1, meriteringsnivå 2 och meriteringsnivå 3.</a:t>
            </a:r>
          </a:p>
          <a:p>
            <a:pPr marL="143996" marR="0" lvl="0" indent="-143996" algn="l" defTabSz="685783" rtl="0" eaLnBrk="1" fontAlgn="auto" latinLnBrk="0" hangingPunct="1">
              <a:lnSpc>
                <a:spcPts val="2000"/>
              </a:lnSpc>
              <a:spcBef>
                <a:spcPts val="1000"/>
              </a:spcBef>
              <a:spcAft>
                <a:spcPts val="0"/>
              </a:spcAft>
              <a:buClr>
                <a:srgbClr val="EF7748"/>
              </a:buClr>
              <a:buSzPct val="100000"/>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Bygger på medverkan i relevant kompetensutveckling, såväl kollegialt lärande som </a:t>
            </a:r>
            <a:r>
              <a:rPr lang="sv-SE" sz="1600" dirty="0">
                <a:solidFill>
                  <a:srgbClr val="000000"/>
                </a:solidFill>
                <a:latin typeface="Arial" panose="020B0604020202020204" pitchFamily="34" charset="0"/>
                <a:cs typeface="Arial" panose="020B0604020202020204" pitchFamily="34" charset="0"/>
              </a:rPr>
              <a:t>akademiska </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kurser och praktiknära forskning. </a:t>
            </a:r>
          </a:p>
          <a:p>
            <a:pPr marL="143996" marR="0" lvl="0" indent="-143996" algn="l" defTabSz="685783" rtl="0" eaLnBrk="1" fontAlgn="auto" latinLnBrk="0" hangingPunct="1">
              <a:lnSpc>
                <a:spcPts val="2000"/>
              </a:lnSpc>
              <a:spcBef>
                <a:spcPts val="1000"/>
              </a:spcBef>
              <a:spcAft>
                <a:spcPts val="0"/>
              </a:spcAft>
              <a:buClr>
                <a:srgbClr val="EF7748"/>
              </a:buClr>
              <a:buSzPct val="100000"/>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Både breddande och fördjupande studier ska kunna utgöra villkor för meritering.</a:t>
            </a:r>
          </a:p>
        </p:txBody>
      </p:sp>
      <p:pic>
        <p:nvPicPr>
          <p:cNvPr id="6" name="Platshållare för bild 6">
            <a:extLst>
              <a:ext uri="{FF2B5EF4-FFF2-40B4-BE49-F238E27FC236}">
                <a16:creationId xmlns:a16="http://schemas.microsoft.com/office/drawing/2014/main" id="{5DB226C4-BE20-0343-3C32-11810197B059}"/>
              </a:ext>
            </a:extLst>
          </p:cNvPr>
          <p:cNvPicPr>
            <a:picLocks noGrp="1" noChangeAspect="1"/>
          </p:cNvPicPr>
          <p:nvPr>
            <p:ph type="pic" sz="quarter" idx="10"/>
          </p:nvPr>
        </p:nvPicPr>
        <p:blipFill rotWithShape="1">
          <a:blip r:embed="rId2"/>
          <a:srcRect l="61661" r="-1" b="-1"/>
          <a:stretch/>
        </p:blipFill>
        <p:spPr>
          <a:xfrm>
            <a:off x="5905500" y="843643"/>
            <a:ext cx="3238500" cy="3907738"/>
          </a:xfrm>
          <a:prstGeom prst="rect">
            <a:avLst/>
          </a:prstGeom>
          <a:noFill/>
        </p:spPr>
      </p:pic>
      <p:sp>
        <p:nvSpPr>
          <p:cNvPr id="5" name="Platshållare för bildnummer 4" hidden="1">
            <a:extLst>
              <a:ext uri="{FF2B5EF4-FFF2-40B4-BE49-F238E27FC236}">
                <a16:creationId xmlns:a16="http://schemas.microsoft.com/office/drawing/2014/main" id="{F5BB0242-82D3-418B-2EDF-47A3A03E63E0}"/>
              </a:ext>
            </a:extLst>
          </p:cNvPr>
          <p:cNvSpPr>
            <a:spLocks noGrp="1"/>
          </p:cNvSpPr>
          <p:nvPr>
            <p:ph type="sldNum" sz="quarter" idx="4294967295"/>
          </p:nvPr>
        </p:nvSpPr>
        <p:spPr>
          <a:xfrm>
            <a:off x="6457950" y="4767264"/>
            <a:ext cx="2057400" cy="273844"/>
          </a:xfrm>
        </p:spPr>
        <p:txBody>
          <a:bodyPr/>
          <a:lstStyle/>
          <a:p>
            <a:pPr marL="0" marR="0" lvl="0" indent="0" algn="r" defTabSz="685800" rtl="0" eaLnBrk="1" fontAlgn="auto" latinLnBrk="0" hangingPunct="1">
              <a:lnSpc>
                <a:spcPct val="100000"/>
              </a:lnSpc>
              <a:spcBef>
                <a:spcPts val="0"/>
              </a:spcBef>
              <a:spcAft>
                <a:spcPts val="450"/>
              </a:spcAft>
              <a:buClrTx/>
              <a:buSzTx/>
              <a:buFontTx/>
              <a:buNone/>
              <a:tabLst/>
              <a:defRPr/>
            </a:pPr>
            <a:fld id="{543F128D-E7DC-4EEE-AE7A-6974E5FDA371}" type="slidenum">
              <a:rPr kumimoji="0" lang="sv-SE" sz="900" b="0" i="0" u="none" strike="noStrike" kern="1200" cap="none" spc="0" normalizeH="0" baseline="0" noProof="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450"/>
                </a:spcAft>
                <a:buClrTx/>
                <a:buSzTx/>
                <a:buFontTx/>
                <a:buNone/>
                <a:tabLst/>
                <a:defRPr/>
              </a:pPr>
              <a:t>13</a:t>
            </a:fld>
            <a:endParaRPr kumimoji="0" lang="sv-SE" sz="9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296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1938C07-FCFA-5B83-7B8F-C7F3FF373B61}"/>
              </a:ext>
            </a:extLst>
          </p:cNvPr>
          <p:cNvSpPr>
            <a:spLocks noGrp="1"/>
          </p:cNvSpPr>
          <p:nvPr>
            <p:ph type="title"/>
          </p:nvPr>
        </p:nvSpPr>
        <p:spPr/>
        <p:txBody>
          <a:bodyPr/>
          <a:lstStyle/>
          <a:p>
            <a:r>
              <a:rPr lang="sv-SE" sz="2800" dirty="0"/>
              <a:t>Professionellt kollegialt lärande inom PP</a:t>
            </a:r>
          </a:p>
        </p:txBody>
      </p:sp>
      <p:sp>
        <p:nvSpPr>
          <p:cNvPr id="4" name="Platshållare för innehåll 3">
            <a:extLst>
              <a:ext uri="{FF2B5EF4-FFF2-40B4-BE49-F238E27FC236}">
                <a16:creationId xmlns:a16="http://schemas.microsoft.com/office/drawing/2014/main" id="{3382362B-BDB4-400F-8A3C-099CEF887B94}"/>
              </a:ext>
            </a:extLst>
          </p:cNvPr>
          <p:cNvSpPr>
            <a:spLocks noGrp="1"/>
          </p:cNvSpPr>
          <p:nvPr>
            <p:ph idx="1"/>
          </p:nvPr>
        </p:nvSpPr>
        <p:spPr>
          <a:xfrm>
            <a:off x="527824" y="1219200"/>
            <a:ext cx="8125522" cy="3278459"/>
          </a:xfrm>
        </p:spPr>
        <p:txBody>
          <a:bodyPr/>
          <a:lstStyle/>
          <a:p>
            <a:r>
              <a:rPr lang="sv-SE" sz="1400" dirty="0"/>
              <a:t>Står för olika former av gemensamt arbete, där kollegor tillsammans undersöker sambanden mellan undervisning och elevers lärande.</a:t>
            </a:r>
          </a:p>
          <a:p>
            <a:r>
              <a:rPr lang="sv-SE" sz="1400" dirty="0"/>
              <a:t>Praktiknära. Gemensam kunskap utvecklas genom att både lära av varandras erfarenheter och ta tillvara befintlig kunskap inom området. </a:t>
            </a:r>
          </a:p>
          <a:p>
            <a:r>
              <a:rPr lang="sv-SE" sz="1400" dirty="0"/>
              <a:t>Skiljer sig från vardagligt kollegialt utbyte genom att samarbetet genomsyras av systematik, dokumentation, analys och kritisk granskning.</a:t>
            </a:r>
          </a:p>
          <a:p>
            <a:r>
              <a:rPr lang="sv-SE" sz="1400" dirty="0"/>
              <a:t>Den vetenskapliga grunden är en förutsättning, liksom att bidra till beprövad erfarenhet. </a:t>
            </a:r>
          </a:p>
          <a:p>
            <a:r>
              <a:rPr lang="sv-SE" sz="1400" dirty="0"/>
              <a:t>En process som ska pågå kontinuerligt över tid och som behöver . </a:t>
            </a:r>
          </a:p>
        </p:txBody>
      </p:sp>
    </p:spTree>
    <p:extLst>
      <p:ext uri="{BB962C8B-B14F-4D97-AF65-F5344CB8AC3E}">
        <p14:creationId xmlns:p14="http://schemas.microsoft.com/office/powerpoint/2010/main" val="155191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A56BBF-127C-087C-6A09-BED4375CB60B}"/>
              </a:ext>
            </a:extLst>
          </p:cNvPr>
          <p:cNvSpPr>
            <a:spLocks noGrp="1"/>
          </p:cNvSpPr>
          <p:nvPr>
            <p:ph type="title"/>
          </p:nvPr>
        </p:nvSpPr>
        <p:spPr>
          <a:xfrm>
            <a:off x="628650" y="273844"/>
            <a:ext cx="7886700" cy="994172"/>
          </a:xfrm>
        </p:spPr>
        <p:txBody>
          <a:bodyPr vert="horz" lIns="68580" tIns="34290" rIns="68580" bIns="34290" rtlCol="0" anchor="ctr">
            <a:normAutofit/>
          </a:bodyPr>
          <a:lstStyle/>
          <a:p>
            <a:r>
              <a:rPr lang="sv-SE" sz="2400" dirty="0"/>
              <a:t>Förslag avseende nationell struktur för kompetensutveckling – rektorer</a:t>
            </a:r>
            <a:endParaRPr lang="en-US" sz="2400" dirty="0"/>
          </a:p>
        </p:txBody>
      </p:sp>
      <p:sp>
        <p:nvSpPr>
          <p:cNvPr id="12" name="Platshållare för innehåll 11">
            <a:extLst>
              <a:ext uri="{FF2B5EF4-FFF2-40B4-BE49-F238E27FC236}">
                <a16:creationId xmlns:a16="http://schemas.microsoft.com/office/drawing/2014/main" id="{9CE45DEE-E9D1-54CB-9DB1-5DE6B5D44F04}"/>
              </a:ext>
            </a:extLst>
          </p:cNvPr>
          <p:cNvSpPr>
            <a:spLocks noGrp="1"/>
          </p:cNvSpPr>
          <p:nvPr>
            <p:ph sz="half" idx="1"/>
          </p:nvPr>
        </p:nvSpPr>
        <p:spPr>
          <a:xfrm>
            <a:off x="628650" y="1369219"/>
            <a:ext cx="3886200" cy="3263504"/>
          </a:xfrm>
        </p:spPr>
        <p:txBody>
          <a:bodyPr>
            <a:normAutofit/>
          </a:bodyPr>
          <a:lstStyle/>
          <a:p>
            <a:r>
              <a:rPr lang="sv-SE" sz="1200" dirty="0"/>
              <a:t>Skolverkets uppdragsutbildningar, både poänggivande och icke poänggivande.</a:t>
            </a:r>
          </a:p>
          <a:p>
            <a:r>
              <a:rPr lang="sv-SE" sz="1200" dirty="0"/>
              <a:t>Poänggivande högskolekurser, med relevans för skolledarskap.</a:t>
            </a:r>
          </a:p>
          <a:p>
            <a:r>
              <a:rPr lang="sv-SE" sz="1200" dirty="0"/>
              <a:t>Nätverk för rektorer under ledning och i samarbete med lärosäten.</a:t>
            </a:r>
          </a:p>
          <a:p>
            <a:r>
              <a:rPr lang="sv-SE" sz="1200" dirty="0"/>
              <a:t>Kollegialt lärande</a:t>
            </a:r>
          </a:p>
          <a:p>
            <a:r>
              <a:rPr lang="sv-SE" sz="1200" dirty="0"/>
              <a:t>Praktiknära forskningsprojekt, till exempel inom ULF</a:t>
            </a:r>
          </a:p>
        </p:txBody>
      </p:sp>
      <p:pic>
        <p:nvPicPr>
          <p:cNvPr id="4" name="Picture 4" descr="En bild som visar klädsel, tecknad serie, person&#10;&#10;Automatiskt genererad beskrivning">
            <a:extLst>
              <a:ext uri="{FF2B5EF4-FFF2-40B4-BE49-F238E27FC236}">
                <a16:creationId xmlns:a16="http://schemas.microsoft.com/office/drawing/2014/main" id="{1BCFAF1A-FFE3-0200-A32C-7E0C04A19E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29150" y="2141149"/>
            <a:ext cx="3886200" cy="1719643"/>
          </a:xfrm>
          <a:prstGeom prst="rect">
            <a:avLst/>
          </a:prstGeom>
          <a:noFill/>
        </p:spPr>
      </p:pic>
      <p:sp>
        <p:nvSpPr>
          <p:cNvPr id="17" name="Slide Number Placeholder 4">
            <a:extLst>
              <a:ext uri="{FF2B5EF4-FFF2-40B4-BE49-F238E27FC236}">
                <a16:creationId xmlns:a16="http://schemas.microsoft.com/office/drawing/2014/main" id="{15E08FE9-3080-0245-4B3E-20360DC98A2B}"/>
              </a:ext>
            </a:extLst>
          </p:cNvPr>
          <p:cNvSpPr>
            <a:spLocks noGrp="1"/>
          </p:cNvSpPr>
          <p:nvPr>
            <p:ph type="sldNum" sz="quarter" idx="12"/>
          </p:nvPr>
        </p:nvSpPr>
        <p:spPr>
          <a:xfrm>
            <a:off x="6457950" y="4767263"/>
            <a:ext cx="2057400" cy="273844"/>
          </a:xfrm>
        </p:spPr>
        <p:txBody>
          <a:bodyPr/>
          <a:lstStyle/>
          <a:p>
            <a:pPr>
              <a:spcAft>
                <a:spcPts val="600"/>
              </a:spcAft>
            </a:pPr>
            <a:fld id="{543F128D-E7DC-4EEE-AE7A-6974E5FDA371}" type="slidenum">
              <a:rPr lang="sv-SE" smtClean="0"/>
              <a:pPr>
                <a:spcAft>
                  <a:spcPts val="600"/>
                </a:spcAft>
              </a:pPr>
              <a:t>15</a:t>
            </a:fld>
            <a:endParaRPr lang="sv-SE"/>
          </a:p>
        </p:txBody>
      </p:sp>
    </p:spTree>
    <p:extLst>
      <p:ext uri="{BB962C8B-B14F-4D97-AF65-F5344CB8AC3E}">
        <p14:creationId xmlns:p14="http://schemas.microsoft.com/office/powerpoint/2010/main" val="320207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E40D79-57B5-5047-72A8-87454A2E4689}"/>
              </a:ext>
            </a:extLst>
          </p:cNvPr>
          <p:cNvSpPr>
            <a:spLocks noGrp="1"/>
          </p:cNvSpPr>
          <p:nvPr>
            <p:ph type="title"/>
          </p:nvPr>
        </p:nvSpPr>
        <p:spPr/>
        <p:txBody>
          <a:bodyPr/>
          <a:lstStyle/>
          <a:p>
            <a:r>
              <a:rPr lang="sv-SE" dirty="0"/>
              <a:t>Nuvarande struktur för rektorers kompetensutveckling</a:t>
            </a:r>
          </a:p>
        </p:txBody>
      </p:sp>
      <p:sp>
        <p:nvSpPr>
          <p:cNvPr id="3" name="Platshållare för innehåll 2">
            <a:extLst>
              <a:ext uri="{FF2B5EF4-FFF2-40B4-BE49-F238E27FC236}">
                <a16:creationId xmlns:a16="http://schemas.microsoft.com/office/drawing/2014/main" id="{F5644285-D00F-9744-095F-216AF8AAA557}"/>
              </a:ext>
            </a:extLst>
          </p:cNvPr>
          <p:cNvSpPr>
            <a:spLocks noGrp="1"/>
          </p:cNvSpPr>
          <p:nvPr>
            <p:ph idx="1"/>
          </p:nvPr>
        </p:nvSpPr>
        <p:spPr>
          <a:xfrm>
            <a:off x="270711" y="1268016"/>
            <a:ext cx="8470231" cy="3682978"/>
          </a:xfrm>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AFC43FE8-E875-8E80-2408-81E68EF84A90}"/>
              </a:ext>
            </a:extLst>
          </p:cNvPr>
          <p:cNvGraphicFramePr/>
          <p:nvPr>
            <p:extLst>
              <p:ext uri="{D42A27DB-BD31-4B8C-83A1-F6EECF244321}">
                <p14:modId xmlns:p14="http://schemas.microsoft.com/office/powerpoint/2010/main" val="1395120511"/>
              </p:ext>
            </p:extLst>
          </p:nvPr>
        </p:nvGraphicFramePr>
        <p:xfrm>
          <a:off x="1227222" y="1464469"/>
          <a:ext cx="5666873" cy="2578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10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FE6747-3ACE-735C-62CB-A7D05A527A5F}"/>
              </a:ext>
            </a:extLst>
          </p:cNvPr>
          <p:cNvSpPr>
            <a:spLocks noGrp="1"/>
          </p:cNvSpPr>
          <p:nvPr>
            <p:ph type="title"/>
          </p:nvPr>
        </p:nvSpPr>
        <p:spPr/>
        <p:txBody>
          <a:bodyPr/>
          <a:lstStyle/>
          <a:p>
            <a:r>
              <a:rPr lang="sv-SE"/>
              <a:t>Vem kan anställas som rektor?</a:t>
            </a:r>
            <a:endParaRPr lang="sv-SE" dirty="0"/>
          </a:p>
        </p:txBody>
      </p:sp>
      <p:sp>
        <p:nvSpPr>
          <p:cNvPr id="3" name="Platshållare för innehåll 2">
            <a:extLst>
              <a:ext uri="{FF2B5EF4-FFF2-40B4-BE49-F238E27FC236}">
                <a16:creationId xmlns:a16="http://schemas.microsoft.com/office/drawing/2014/main" id="{29264993-8799-9821-E694-211F7E1E391A}"/>
              </a:ext>
            </a:extLst>
          </p:cNvPr>
          <p:cNvSpPr>
            <a:spLocks noGrp="1"/>
          </p:cNvSpPr>
          <p:nvPr>
            <p:ph idx="1"/>
          </p:nvPr>
        </p:nvSpPr>
        <p:spPr>
          <a:xfrm>
            <a:off x="677635" y="837347"/>
            <a:ext cx="7954736" cy="2036481"/>
          </a:xfrm>
        </p:spPr>
        <p:txBody>
          <a:bodyPr/>
          <a:lstStyle/>
          <a:p>
            <a:pPr marL="0" indent="0">
              <a:buNone/>
            </a:pPr>
            <a:endParaRPr lang="sv-SE" sz="2800" dirty="0">
              <a:effectLst/>
              <a:latin typeface="+mj-lt"/>
              <a:ea typeface="Times New Roman" panose="02020603050405020304" pitchFamily="18" charset="0"/>
            </a:endParaRPr>
          </a:p>
          <a:p>
            <a:pPr marL="0" indent="0">
              <a:buNone/>
            </a:pPr>
            <a:endParaRPr lang="sv-SE" sz="2800" dirty="0">
              <a:effectLst/>
              <a:latin typeface="+mj-lt"/>
              <a:ea typeface="Times New Roman" panose="02020603050405020304" pitchFamily="18" charset="0"/>
            </a:endParaRPr>
          </a:p>
          <a:p>
            <a:pPr marL="0" indent="0">
              <a:buNone/>
            </a:pPr>
            <a:r>
              <a:rPr lang="sv-SE" sz="2800" dirty="0">
                <a:effectLst/>
                <a:latin typeface="+mj-lt"/>
                <a:ea typeface="Times New Roman" panose="02020603050405020304" pitchFamily="18" charset="0"/>
              </a:rPr>
              <a:t>”Som rektor får bara den anställas som genom </a:t>
            </a:r>
          </a:p>
          <a:p>
            <a:pPr marL="0" indent="0">
              <a:buNone/>
            </a:pPr>
            <a:r>
              <a:rPr lang="sv-SE" sz="2800" dirty="0">
                <a:effectLst/>
                <a:latin typeface="+mj-lt"/>
                <a:ea typeface="Times New Roman" panose="02020603050405020304" pitchFamily="18" charset="0"/>
              </a:rPr>
              <a:t>utbildning och erfarenhet har pedagogisk insikt.”</a:t>
            </a:r>
          </a:p>
          <a:p>
            <a:pPr marL="0" indent="0" algn="r">
              <a:buNone/>
            </a:pPr>
            <a:r>
              <a:rPr lang="sv-SE" sz="1200" dirty="0">
                <a:latin typeface="+mj-lt"/>
                <a:ea typeface="Times New Roman" panose="02020603050405020304" pitchFamily="18" charset="0"/>
              </a:rPr>
              <a:t>Skollagen kap 2 §11</a:t>
            </a:r>
            <a:r>
              <a:rPr lang="sv-SE" sz="1200" dirty="0">
                <a:effectLst/>
                <a:latin typeface="+mj-lt"/>
                <a:ea typeface="Times New Roman" panose="02020603050405020304" pitchFamily="18" charset="0"/>
              </a:rPr>
              <a:t> </a:t>
            </a:r>
          </a:p>
          <a:p>
            <a:pPr marL="0" indent="0" algn="r">
              <a:buNone/>
            </a:pPr>
            <a:r>
              <a:rPr lang="sv-SE" sz="1800" dirty="0">
                <a:effectLst/>
                <a:latin typeface="Times New Roman" panose="02020603050405020304" pitchFamily="18" charset="0"/>
                <a:ea typeface="Times New Roman" panose="02020603050405020304" pitchFamily="18" charset="0"/>
              </a:rPr>
              <a:t> </a:t>
            </a:r>
            <a:endParaRPr lang="sv-SE" sz="1200" dirty="0">
              <a:latin typeface="+mj-lt"/>
            </a:endParaRPr>
          </a:p>
        </p:txBody>
      </p:sp>
      <p:sp>
        <p:nvSpPr>
          <p:cNvPr id="4" name="Platshållare för bildnummer 3">
            <a:extLst>
              <a:ext uri="{FF2B5EF4-FFF2-40B4-BE49-F238E27FC236}">
                <a16:creationId xmlns:a16="http://schemas.microsoft.com/office/drawing/2014/main" id="{AAEA5371-2DB1-30EF-E45E-1A00BDCE4321}"/>
              </a:ext>
            </a:extLst>
          </p:cNvPr>
          <p:cNvSpPr>
            <a:spLocks noGrp="1"/>
          </p:cNvSpPr>
          <p:nvPr>
            <p:ph type="sldNum" sz="quarter" idx="12"/>
          </p:nvPr>
        </p:nvSpPr>
        <p:spPr/>
        <p:txBody>
          <a:bodyPr/>
          <a:lstStyle/>
          <a:p>
            <a:fld id="{02DC7046-8D7E-4532-AE8F-9A1D5209F7A6}" type="slidenum">
              <a:rPr lang="sv-SE" smtClean="0"/>
              <a:t>17</a:t>
            </a:fld>
            <a:endParaRPr lang="sv-SE"/>
          </a:p>
        </p:txBody>
      </p:sp>
      <p:pic>
        <p:nvPicPr>
          <p:cNvPr id="6" name="Bildobjekt 5">
            <a:extLst>
              <a:ext uri="{FF2B5EF4-FFF2-40B4-BE49-F238E27FC236}">
                <a16:creationId xmlns:a16="http://schemas.microsoft.com/office/drawing/2014/main" id="{8629232E-740D-7D8C-6911-2FCCACAAA2E0}"/>
              </a:ext>
            </a:extLst>
          </p:cNvPr>
          <p:cNvPicPr>
            <a:picLocks noChangeAspect="1"/>
          </p:cNvPicPr>
          <p:nvPr/>
        </p:nvPicPr>
        <p:blipFill>
          <a:blip r:embed="rId2"/>
          <a:stretch>
            <a:fillRect/>
          </a:stretch>
        </p:blipFill>
        <p:spPr>
          <a:xfrm>
            <a:off x="2179976" y="2666999"/>
            <a:ext cx="4394996" cy="2365049"/>
          </a:xfrm>
          <a:prstGeom prst="rect">
            <a:avLst/>
          </a:prstGeom>
        </p:spPr>
      </p:pic>
    </p:spTree>
    <p:extLst>
      <p:ext uri="{BB962C8B-B14F-4D97-AF65-F5344CB8AC3E}">
        <p14:creationId xmlns:p14="http://schemas.microsoft.com/office/powerpoint/2010/main" val="35066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3BEBA088-7849-3DD8-81ED-5B1B6E075FE2}"/>
              </a:ext>
            </a:extLst>
          </p:cNvPr>
          <p:cNvSpPr/>
          <p:nvPr/>
        </p:nvSpPr>
        <p:spPr>
          <a:xfrm>
            <a:off x="3624193" y="1076915"/>
            <a:ext cx="3280700" cy="866961"/>
          </a:xfrm>
          <a:prstGeom prst="roundRect">
            <a:avLst/>
          </a:prstGeom>
          <a:solidFill>
            <a:srgbClr val="497E89"/>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v-SE" sz="1200" b="1" dirty="0"/>
              <a:t>Professionsprogram för rektorer</a:t>
            </a:r>
          </a:p>
        </p:txBody>
      </p:sp>
      <p:sp>
        <p:nvSpPr>
          <p:cNvPr id="7" name="Rektangel: rundade hörn 6">
            <a:extLst>
              <a:ext uri="{FF2B5EF4-FFF2-40B4-BE49-F238E27FC236}">
                <a16:creationId xmlns:a16="http://schemas.microsoft.com/office/drawing/2014/main" id="{91F8B903-8BA0-058D-0C06-E43E551A44AB}"/>
              </a:ext>
            </a:extLst>
          </p:cNvPr>
          <p:cNvSpPr/>
          <p:nvPr/>
        </p:nvSpPr>
        <p:spPr>
          <a:xfrm>
            <a:off x="3395840" y="2511237"/>
            <a:ext cx="1586205" cy="380418"/>
          </a:xfrm>
          <a:prstGeom prst="roundRect">
            <a:avLst/>
          </a:prstGeom>
          <a:solidFill>
            <a:srgbClr val="CCECFF"/>
          </a:solidFill>
          <a:ln w="19050">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200" b="1" dirty="0">
                <a:solidFill>
                  <a:schemeClr val="tx1"/>
                </a:solidFill>
              </a:rPr>
              <a:t>Breddning</a:t>
            </a:r>
          </a:p>
        </p:txBody>
      </p:sp>
      <p:sp>
        <p:nvSpPr>
          <p:cNvPr id="8" name="Rektangel: rundade hörn 7">
            <a:extLst>
              <a:ext uri="{FF2B5EF4-FFF2-40B4-BE49-F238E27FC236}">
                <a16:creationId xmlns:a16="http://schemas.microsoft.com/office/drawing/2014/main" id="{D38C18BF-E0BB-4321-7B9F-7F7A91756742}"/>
              </a:ext>
            </a:extLst>
          </p:cNvPr>
          <p:cNvSpPr/>
          <p:nvPr/>
        </p:nvSpPr>
        <p:spPr>
          <a:xfrm>
            <a:off x="5480916" y="2482815"/>
            <a:ext cx="2267053" cy="419758"/>
          </a:xfrm>
          <a:prstGeom prst="roundRect">
            <a:avLst/>
          </a:prstGeom>
          <a:solidFill>
            <a:srgbClr val="CCECFF"/>
          </a:solidFill>
          <a:ln w="19050">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200" b="1" dirty="0">
                <a:solidFill>
                  <a:schemeClr val="tx1"/>
                </a:solidFill>
              </a:rPr>
              <a:t>Fördjupning</a:t>
            </a:r>
            <a:r>
              <a:rPr lang="sv-SE" sz="1800" dirty="0">
                <a:ln w="0"/>
                <a:solidFill>
                  <a:schemeClr val="tx1"/>
                </a:solidFill>
              </a:rPr>
              <a:t> - </a:t>
            </a:r>
            <a:r>
              <a:rPr lang="sv-SE" sz="1200" b="1" dirty="0">
                <a:solidFill>
                  <a:schemeClr val="tx1"/>
                </a:solidFill>
              </a:rPr>
              <a:t>kurser</a:t>
            </a:r>
          </a:p>
        </p:txBody>
      </p:sp>
      <p:sp>
        <p:nvSpPr>
          <p:cNvPr id="9" name="Rektangel: rundade hörn 8">
            <a:extLst>
              <a:ext uri="{FF2B5EF4-FFF2-40B4-BE49-F238E27FC236}">
                <a16:creationId xmlns:a16="http://schemas.microsoft.com/office/drawing/2014/main" id="{DDA7FFF0-B447-2B64-3B87-161EC02130F7}"/>
              </a:ext>
            </a:extLst>
          </p:cNvPr>
          <p:cNvSpPr/>
          <p:nvPr/>
        </p:nvSpPr>
        <p:spPr>
          <a:xfrm>
            <a:off x="4245073" y="238297"/>
            <a:ext cx="2294090" cy="575106"/>
          </a:xfrm>
          <a:prstGeom prst="roundRect">
            <a:avLst/>
          </a:prstGeom>
          <a:solidFill>
            <a:srgbClr val="497E89"/>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v-SE" sz="1200" b="1" dirty="0"/>
              <a:t>Rektorsprogrammet </a:t>
            </a:r>
          </a:p>
          <a:p>
            <a:pPr algn="ctr"/>
            <a:r>
              <a:rPr lang="sv-SE" sz="1200" b="1" dirty="0"/>
              <a:t>30 hp</a:t>
            </a:r>
          </a:p>
        </p:txBody>
      </p:sp>
      <p:cxnSp>
        <p:nvCxnSpPr>
          <p:cNvPr id="23" name="Rak koppling 22">
            <a:extLst>
              <a:ext uri="{FF2B5EF4-FFF2-40B4-BE49-F238E27FC236}">
                <a16:creationId xmlns:a16="http://schemas.microsoft.com/office/drawing/2014/main" id="{8EEFFC9B-EC7C-9A59-87D8-85B5F3FA6B1D}"/>
              </a:ext>
            </a:extLst>
          </p:cNvPr>
          <p:cNvCxnSpPr>
            <a:cxnSpLocks/>
          </p:cNvCxnSpPr>
          <p:nvPr/>
        </p:nvCxnSpPr>
        <p:spPr>
          <a:xfrm>
            <a:off x="4159201" y="2220982"/>
            <a:ext cx="2181901" cy="759"/>
          </a:xfrm>
          <a:prstGeom prst="line">
            <a:avLst/>
          </a:prstGeom>
          <a:ln w="38100">
            <a:solidFill>
              <a:srgbClr val="497E89"/>
            </a:solidFill>
          </a:ln>
        </p:spPr>
        <p:style>
          <a:lnRef idx="1">
            <a:schemeClr val="accent1"/>
          </a:lnRef>
          <a:fillRef idx="0">
            <a:schemeClr val="accent1"/>
          </a:fillRef>
          <a:effectRef idx="0">
            <a:schemeClr val="accent1"/>
          </a:effectRef>
          <a:fontRef idx="minor">
            <a:schemeClr val="tx1"/>
          </a:fontRef>
        </p:style>
      </p:cxnSp>
      <p:sp>
        <p:nvSpPr>
          <p:cNvPr id="32" name="Rektangel: rundade hörn 31">
            <a:extLst>
              <a:ext uri="{FF2B5EF4-FFF2-40B4-BE49-F238E27FC236}">
                <a16:creationId xmlns:a16="http://schemas.microsoft.com/office/drawing/2014/main" id="{EB178AAC-8817-7D98-6EB3-E163CFE38C4B}"/>
              </a:ext>
            </a:extLst>
          </p:cNvPr>
          <p:cNvSpPr/>
          <p:nvPr/>
        </p:nvSpPr>
        <p:spPr>
          <a:xfrm>
            <a:off x="183466" y="2201605"/>
            <a:ext cx="2352470" cy="575106"/>
          </a:xfrm>
          <a:prstGeom prst="roundRect">
            <a:avLst/>
          </a:prstGeom>
          <a:solidFill>
            <a:schemeClr val="bg1"/>
          </a:solidFill>
          <a:ln w="28575">
            <a:solidFill>
              <a:srgbClr val="CCECFF"/>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v-SE" sz="1200" b="1" dirty="0">
                <a:solidFill>
                  <a:schemeClr val="tx1"/>
                </a:solidFill>
              </a:rPr>
              <a:t>Rekryteringsutbildning</a:t>
            </a:r>
          </a:p>
          <a:p>
            <a:pPr algn="ctr"/>
            <a:r>
              <a:rPr lang="sv-SE" sz="1200" b="1" dirty="0">
                <a:solidFill>
                  <a:schemeClr val="tx1"/>
                </a:solidFill>
              </a:rPr>
              <a:t>RYT</a:t>
            </a:r>
          </a:p>
        </p:txBody>
      </p:sp>
      <p:cxnSp>
        <p:nvCxnSpPr>
          <p:cNvPr id="34" name="Rak koppling 33">
            <a:extLst>
              <a:ext uri="{FF2B5EF4-FFF2-40B4-BE49-F238E27FC236}">
                <a16:creationId xmlns:a16="http://schemas.microsoft.com/office/drawing/2014/main" id="{A8C0A9FC-1A86-26A0-DF96-0560474FA576}"/>
              </a:ext>
            </a:extLst>
          </p:cNvPr>
          <p:cNvCxnSpPr>
            <a:cxnSpLocks/>
          </p:cNvCxnSpPr>
          <p:nvPr/>
        </p:nvCxnSpPr>
        <p:spPr>
          <a:xfrm>
            <a:off x="3036277" y="185631"/>
            <a:ext cx="0" cy="4275001"/>
          </a:xfrm>
          <a:prstGeom prst="line">
            <a:avLst/>
          </a:prstGeom>
          <a:ln w="19050">
            <a:solidFill>
              <a:srgbClr val="00424C"/>
            </a:solidFill>
            <a:prstDash val="dash"/>
          </a:ln>
        </p:spPr>
        <p:style>
          <a:lnRef idx="1">
            <a:schemeClr val="accent1"/>
          </a:lnRef>
          <a:fillRef idx="0">
            <a:schemeClr val="accent1"/>
          </a:fillRef>
          <a:effectRef idx="0">
            <a:schemeClr val="accent1"/>
          </a:effectRef>
          <a:fontRef idx="minor">
            <a:schemeClr val="tx1"/>
          </a:fontRef>
        </p:style>
      </p:cxnSp>
      <p:sp>
        <p:nvSpPr>
          <p:cNvPr id="37" name="Rektangel: rundade hörn 36">
            <a:extLst>
              <a:ext uri="{FF2B5EF4-FFF2-40B4-BE49-F238E27FC236}">
                <a16:creationId xmlns:a16="http://schemas.microsoft.com/office/drawing/2014/main" id="{B55CFE5E-1AA7-BB2A-D5F9-F8E203DB5C70}"/>
              </a:ext>
            </a:extLst>
          </p:cNvPr>
          <p:cNvSpPr/>
          <p:nvPr/>
        </p:nvSpPr>
        <p:spPr>
          <a:xfrm>
            <a:off x="183466" y="525849"/>
            <a:ext cx="2723857" cy="511198"/>
          </a:xfrm>
          <a:prstGeom prst="roundRect">
            <a:avLst/>
          </a:prstGeom>
          <a:solidFill>
            <a:srgbClr val="497E89"/>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v-SE" sz="1200" b="1" dirty="0"/>
              <a:t>Professionsprogram för lärare</a:t>
            </a:r>
          </a:p>
        </p:txBody>
      </p:sp>
      <p:cxnSp>
        <p:nvCxnSpPr>
          <p:cNvPr id="44" name="Rak pilkoppling 43">
            <a:extLst>
              <a:ext uri="{FF2B5EF4-FFF2-40B4-BE49-F238E27FC236}">
                <a16:creationId xmlns:a16="http://schemas.microsoft.com/office/drawing/2014/main" id="{856E0725-7734-F898-FBD1-F8844BEC157B}"/>
              </a:ext>
            </a:extLst>
          </p:cNvPr>
          <p:cNvCxnSpPr>
            <a:cxnSpLocks/>
          </p:cNvCxnSpPr>
          <p:nvPr/>
        </p:nvCxnSpPr>
        <p:spPr>
          <a:xfrm>
            <a:off x="1479511" y="1799353"/>
            <a:ext cx="0" cy="402252"/>
          </a:xfrm>
          <a:prstGeom prst="straightConnector1">
            <a:avLst/>
          </a:prstGeom>
          <a:ln w="38100">
            <a:solidFill>
              <a:srgbClr val="497E89"/>
            </a:solidFill>
            <a:tailEnd type="triangle"/>
          </a:ln>
        </p:spPr>
        <p:style>
          <a:lnRef idx="3">
            <a:schemeClr val="accent2"/>
          </a:lnRef>
          <a:fillRef idx="0">
            <a:schemeClr val="accent2"/>
          </a:fillRef>
          <a:effectRef idx="2">
            <a:schemeClr val="accent2"/>
          </a:effectRef>
          <a:fontRef idx="minor">
            <a:schemeClr val="tx1"/>
          </a:fontRef>
        </p:style>
      </p:cxnSp>
      <p:sp>
        <p:nvSpPr>
          <p:cNvPr id="56" name="Rektangel: rundade hörn 55">
            <a:extLst>
              <a:ext uri="{FF2B5EF4-FFF2-40B4-BE49-F238E27FC236}">
                <a16:creationId xmlns:a16="http://schemas.microsoft.com/office/drawing/2014/main" id="{1A37E5D6-0455-F5C4-3F7B-5DAB0EEE403E}"/>
              </a:ext>
            </a:extLst>
          </p:cNvPr>
          <p:cNvSpPr/>
          <p:nvPr/>
        </p:nvSpPr>
        <p:spPr>
          <a:xfrm>
            <a:off x="3655257" y="3061551"/>
            <a:ext cx="1455419" cy="317954"/>
          </a:xfrm>
          <a:prstGeom prst="roundRect">
            <a:avLst/>
          </a:prstGeom>
          <a:solidFill>
            <a:schemeClr val="bg1"/>
          </a:solidFill>
          <a:ln w="28575">
            <a:solidFill>
              <a:srgbClr val="CCECF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013" dirty="0">
                <a:ln w="0"/>
                <a:solidFill>
                  <a:schemeClr val="tx1"/>
                </a:solidFill>
              </a:rPr>
              <a:t>Kurser: KROA</a:t>
            </a:r>
          </a:p>
        </p:txBody>
      </p:sp>
      <p:sp>
        <p:nvSpPr>
          <p:cNvPr id="57" name="Rektangel: rundade hörn 56">
            <a:extLst>
              <a:ext uri="{FF2B5EF4-FFF2-40B4-BE49-F238E27FC236}">
                <a16:creationId xmlns:a16="http://schemas.microsoft.com/office/drawing/2014/main" id="{E95B29D6-51C2-CB7A-4F49-CCFE29E5A54E}"/>
              </a:ext>
            </a:extLst>
          </p:cNvPr>
          <p:cNvSpPr/>
          <p:nvPr/>
        </p:nvSpPr>
        <p:spPr>
          <a:xfrm>
            <a:off x="3667670" y="3463313"/>
            <a:ext cx="1222997" cy="278214"/>
          </a:xfrm>
          <a:prstGeom prst="roundRect">
            <a:avLst/>
          </a:prstGeom>
          <a:solidFill>
            <a:schemeClr val="bg1"/>
          </a:solidFill>
          <a:ln w="28575">
            <a:solidFill>
              <a:srgbClr val="CCECF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013" dirty="0">
                <a:ln w="0"/>
                <a:solidFill>
                  <a:schemeClr val="tx1"/>
                </a:solidFill>
              </a:rPr>
              <a:t>seminarier</a:t>
            </a:r>
          </a:p>
        </p:txBody>
      </p:sp>
      <p:sp>
        <p:nvSpPr>
          <p:cNvPr id="58" name="Rektangel: rundade hörn 57">
            <a:extLst>
              <a:ext uri="{FF2B5EF4-FFF2-40B4-BE49-F238E27FC236}">
                <a16:creationId xmlns:a16="http://schemas.microsoft.com/office/drawing/2014/main" id="{DB4E60CA-69B5-2683-3210-ADF9340DA530}"/>
              </a:ext>
            </a:extLst>
          </p:cNvPr>
          <p:cNvSpPr/>
          <p:nvPr/>
        </p:nvSpPr>
        <p:spPr>
          <a:xfrm>
            <a:off x="5769839" y="3061551"/>
            <a:ext cx="1979381" cy="317954"/>
          </a:xfrm>
          <a:prstGeom prst="roundRect">
            <a:avLst/>
          </a:prstGeom>
          <a:solidFill>
            <a:schemeClr val="bg1"/>
          </a:solidFill>
          <a:ln w="28575">
            <a:solidFill>
              <a:srgbClr val="CCECF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sv-SE" sz="1013" dirty="0">
                <a:ln w="0"/>
                <a:solidFill>
                  <a:schemeClr val="tx1"/>
                </a:solidFill>
              </a:rPr>
              <a:t>FFR-kurser 7,5 hp</a:t>
            </a:r>
          </a:p>
        </p:txBody>
      </p:sp>
      <p:sp>
        <p:nvSpPr>
          <p:cNvPr id="59" name="Rektangel: rundade hörn 58">
            <a:extLst>
              <a:ext uri="{FF2B5EF4-FFF2-40B4-BE49-F238E27FC236}">
                <a16:creationId xmlns:a16="http://schemas.microsoft.com/office/drawing/2014/main" id="{152A2C18-3A28-6F20-2B30-260D56F8E9FB}"/>
              </a:ext>
            </a:extLst>
          </p:cNvPr>
          <p:cNvSpPr/>
          <p:nvPr/>
        </p:nvSpPr>
        <p:spPr>
          <a:xfrm>
            <a:off x="5771680" y="3538482"/>
            <a:ext cx="2018306" cy="317954"/>
          </a:xfrm>
          <a:prstGeom prst="roundRect">
            <a:avLst/>
          </a:prstGeom>
          <a:solidFill>
            <a:schemeClr val="bg1"/>
          </a:solidFill>
          <a:ln w="28575">
            <a:solidFill>
              <a:srgbClr val="CCECF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sv-SE" sz="1013" dirty="0">
                <a:ln w="0"/>
                <a:solidFill>
                  <a:schemeClr val="tx1"/>
                </a:solidFill>
              </a:rPr>
              <a:t>Magisterexamen 60 hp</a:t>
            </a:r>
          </a:p>
        </p:txBody>
      </p:sp>
      <p:sp>
        <p:nvSpPr>
          <p:cNvPr id="60" name="Rektangel: rundade hörn 59">
            <a:extLst>
              <a:ext uri="{FF2B5EF4-FFF2-40B4-BE49-F238E27FC236}">
                <a16:creationId xmlns:a16="http://schemas.microsoft.com/office/drawing/2014/main" id="{AB8DB309-A567-63B8-79FB-8138200861D1}"/>
              </a:ext>
            </a:extLst>
          </p:cNvPr>
          <p:cNvSpPr/>
          <p:nvPr/>
        </p:nvSpPr>
        <p:spPr>
          <a:xfrm>
            <a:off x="5815803" y="4007832"/>
            <a:ext cx="2018306" cy="303250"/>
          </a:xfrm>
          <a:prstGeom prst="roundRect">
            <a:avLst/>
          </a:prstGeom>
          <a:solidFill>
            <a:schemeClr val="bg1"/>
          </a:solidFill>
          <a:ln w="28575">
            <a:solidFill>
              <a:srgbClr val="CCECF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sv-SE" sz="1013" dirty="0">
                <a:ln w="0"/>
                <a:solidFill>
                  <a:schemeClr val="tx1"/>
                </a:solidFill>
              </a:rPr>
              <a:t>Masterexamen 120 hp</a:t>
            </a:r>
          </a:p>
        </p:txBody>
      </p:sp>
      <p:cxnSp>
        <p:nvCxnSpPr>
          <p:cNvPr id="77" name="Rak koppling 76">
            <a:extLst>
              <a:ext uri="{FF2B5EF4-FFF2-40B4-BE49-F238E27FC236}">
                <a16:creationId xmlns:a16="http://schemas.microsoft.com/office/drawing/2014/main" id="{74C28A23-3C13-15A7-71CF-90C43625880B}"/>
              </a:ext>
            </a:extLst>
          </p:cNvPr>
          <p:cNvCxnSpPr>
            <a:cxnSpLocks/>
          </p:cNvCxnSpPr>
          <p:nvPr/>
        </p:nvCxnSpPr>
        <p:spPr>
          <a:xfrm flipV="1">
            <a:off x="3407947" y="2686892"/>
            <a:ext cx="41" cy="1568345"/>
          </a:xfrm>
          <a:prstGeom prst="line">
            <a:avLst/>
          </a:prstGeom>
          <a:ln w="38100">
            <a:solidFill>
              <a:srgbClr val="CCEC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Rak koppling 81">
            <a:extLst>
              <a:ext uri="{FF2B5EF4-FFF2-40B4-BE49-F238E27FC236}">
                <a16:creationId xmlns:a16="http://schemas.microsoft.com/office/drawing/2014/main" id="{73FFE608-0477-B169-FB2B-9D8F03253700}"/>
              </a:ext>
            </a:extLst>
          </p:cNvPr>
          <p:cNvCxnSpPr>
            <a:cxnSpLocks/>
          </p:cNvCxnSpPr>
          <p:nvPr/>
        </p:nvCxnSpPr>
        <p:spPr>
          <a:xfrm>
            <a:off x="3401486" y="3239124"/>
            <a:ext cx="273700" cy="5861"/>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86" name="Rak koppling 85">
            <a:extLst>
              <a:ext uri="{FF2B5EF4-FFF2-40B4-BE49-F238E27FC236}">
                <a16:creationId xmlns:a16="http://schemas.microsoft.com/office/drawing/2014/main" id="{102C4796-D01F-5824-5DEE-6CF496A7D5F4}"/>
              </a:ext>
            </a:extLst>
          </p:cNvPr>
          <p:cNvCxnSpPr>
            <a:cxnSpLocks/>
          </p:cNvCxnSpPr>
          <p:nvPr/>
        </p:nvCxnSpPr>
        <p:spPr>
          <a:xfrm>
            <a:off x="5494487" y="2653146"/>
            <a:ext cx="0" cy="1508872"/>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88" name="Rak koppling 87">
            <a:extLst>
              <a:ext uri="{FF2B5EF4-FFF2-40B4-BE49-F238E27FC236}">
                <a16:creationId xmlns:a16="http://schemas.microsoft.com/office/drawing/2014/main" id="{9F4BC158-9276-EEBA-FDFB-FF1DBCEF8446}"/>
              </a:ext>
            </a:extLst>
          </p:cNvPr>
          <p:cNvCxnSpPr>
            <a:cxnSpLocks/>
          </p:cNvCxnSpPr>
          <p:nvPr/>
        </p:nvCxnSpPr>
        <p:spPr>
          <a:xfrm>
            <a:off x="5480916" y="3715798"/>
            <a:ext cx="273700" cy="0"/>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92" name="Rak koppling 91">
            <a:extLst>
              <a:ext uri="{FF2B5EF4-FFF2-40B4-BE49-F238E27FC236}">
                <a16:creationId xmlns:a16="http://schemas.microsoft.com/office/drawing/2014/main" id="{849B9FD9-DFAB-6F44-45A2-FAFAD9A48969}"/>
              </a:ext>
            </a:extLst>
          </p:cNvPr>
          <p:cNvCxnSpPr>
            <a:cxnSpLocks/>
            <a:endCxn id="58" idx="1"/>
          </p:cNvCxnSpPr>
          <p:nvPr/>
        </p:nvCxnSpPr>
        <p:spPr>
          <a:xfrm>
            <a:off x="5482386" y="3220527"/>
            <a:ext cx="287452" cy="0"/>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93" name="Rak koppling 92">
            <a:extLst>
              <a:ext uri="{FF2B5EF4-FFF2-40B4-BE49-F238E27FC236}">
                <a16:creationId xmlns:a16="http://schemas.microsoft.com/office/drawing/2014/main" id="{7E09BDD4-7E0C-A086-6D0B-AFB3F81BADC0}"/>
              </a:ext>
            </a:extLst>
          </p:cNvPr>
          <p:cNvCxnSpPr>
            <a:cxnSpLocks/>
          </p:cNvCxnSpPr>
          <p:nvPr/>
        </p:nvCxnSpPr>
        <p:spPr>
          <a:xfrm>
            <a:off x="5480917" y="4162018"/>
            <a:ext cx="307825" cy="0"/>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100" name="Rak koppling 99">
            <a:extLst>
              <a:ext uri="{FF2B5EF4-FFF2-40B4-BE49-F238E27FC236}">
                <a16:creationId xmlns:a16="http://schemas.microsoft.com/office/drawing/2014/main" id="{B9B7D919-804F-C2CB-CBA9-348DC4C2CDE3}"/>
              </a:ext>
            </a:extLst>
          </p:cNvPr>
          <p:cNvCxnSpPr/>
          <p:nvPr/>
        </p:nvCxnSpPr>
        <p:spPr>
          <a:xfrm>
            <a:off x="2860432" y="3323492"/>
            <a:ext cx="46892" cy="0"/>
          </a:xfrm>
          <a:prstGeom prst="line">
            <a:avLst/>
          </a:prstGeom>
        </p:spPr>
        <p:style>
          <a:lnRef idx="1">
            <a:schemeClr val="accent1"/>
          </a:lnRef>
          <a:fillRef idx="0">
            <a:schemeClr val="accent1"/>
          </a:fillRef>
          <a:effectRef idx="0">
            <a:schemeClr val="accent1"/>
          </a:effectRef>
          <a:fontRef idx="minor">
            <a:schemeClr val="tx1"/>
          </a:fontRef>
        </p:style>
      </p:cxnSp>
      <p:sp>
        <p:nvSpPr>
          <p:cNvPr id="113" name="Rektangel: rundade hörn 112">
            <a:extLst>
              <a:ext uri="{FF2B5EF4-FFF2-40B4-BE49-F238E27FC236}">
                <a16:creationId xmlns:a16="http://schemas.microsoft.com/office/drawing/2014/main" id="{B8F7E3F4-0AFF-F08C-ECAB-26237CAA5D0B}"/>
              </a:ext>
            </a:extLst>
          </p:cNvPr>
          <p:cNvSpPr/>
          <p:nvPr/>
        </p:nvSpPr>
        <p:spPr>
          <a:xfrm>
            <a:off x="183467" y="1418935"/>
            <a:ext cx="2623684" cy="380418"/>
          </a:xfrm>
          <a:prstGeom prst="roundRect">
            <a:avLst/>
          </a:prstGeom>
          <a:solidFill>
            <a:srgbClr val="CCEC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v-SE" sz="1200" b="1" dirty="0">
                <a:solidFill>
                  <a:schemeClr val="tx1"/>
                </a:solidFill>
              </a:rPr>
              <a:t>Ledar-</a:t>
            </a:r>
            <a:r>
              <a:rPr lang="sv-SE" sz="1800" dirty="0">
                <a:solidFill>
                  <a:schemeClr val="tx1"/>
                </a:solidFill>
              </a:rPr>
              <a:t>/</a:t>
            </a:r>
            <a:r>
              <a:rPr lang="sv-SE" sz="1200" b="1" dirty="0">
                <a:solidFill>
                  <a:schemeClr val="tx1"/>
                </a:solidFill>
              </a:rPr>
              <a:t>handledarinriktning</a:t>
            </a:r>
          </a:p>
        </p:txBody>
      </p:sp>
      <p:cxnSp>
        <p:nvCxnSpPr>
          <p:cNvPr id="119" name="Rak pilkoppling 118">
            <a:extLst>
              <a:ext uri="{FF2B5EF4-FFF2-40B4-BE49-F238E27FC236}">
                <a16:creationId xmlns:a16="http://schemas.microsoft.com/office/drawing/2014/main" id="{17DAF71E-B097-95E0-A44D-F6E5FBC212F0}"/>
              </a:ext>
            </a:extLst>
          </p:cNvPr>
          <p:cNvCxnSpPr>
            <a:cxnSpLocks/>
          </p:cNvCxnSpPr>
          <p:nvPr/>
        </p:nvCxnSpPr>
        <p:spPr>
          <a:xfrm>
            <a:off x="5145878" y="819184"/>
            <a:ext cx="0" cy="257730"/>
          </a:xfrm>
          <a:prstGeom prst="straightConnector1">
            <a:avLst/>
          </a:prstGeom>
          <a:ln w="38100">
            <a:gradFill>
              <a:gsLst>
                <a:gs pos="69000">
                  <a:srgbClr val="CCECFF"/>
                </a:gs>
                <a:gs pos="0">
                  <a:schemeClr val="bg2"/>
                </a:gs>
                <a:gs pos="7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29" name="Koppling: vinklad 128">
            <a:extLst>
              <a:ext uri="{FF2B5EF4-FFF2-40B4-BE49-F238E27FC236}">
                <a16:creationId xmlns:a16="http://schemas.microsoft.com/office/drawing/2014/main" id="{8181AE84-C70A-8593-C85E-8A065F9BA508}"/>
              </a:ext>
            </a:extLst>
          </p:cNvPr>
          <p:cNvCxnSpPr>
            <a:cxnSpLocks/>
            <a:stCxn id="9" idx="3"/>
          </p:cNvCxnSpPr>
          <p:nvPr/>
        </p:nvCxnSpPr>
        <p:spPr>
          <a:xfrm>
            <a:off x="6539164" y="525850"/>
            <a:ext cx="1503719" cy="3639056"/>
          </a:xfrm>
          <a:prstGeom prst="bentConnector2">
            <a:avLst/>
          </a:prstGeom>
          <a:ln w="38100">
            <a:solidFill>
              <a:srgbClr val="497E89"/>
            </a:solidFill>
          </a:ln>
        </p:spPr>
        <p:style>
          <a:lnRef idx="1">
            <a:schemeClr val="accent1"/>
          </a:lnRef>
          <a:fillRef idx="0">
            <a:schemeClr val="accent1"/>
          </a:fillRef>
          <a:effectRef idx="0">
            <a:schemeClr val="accent1"/>
          </a:effectRef>
          <a:fontRef idx="minor">
            <a:schemeClr val="tx1"/>
          </a:fontRef>
        </p:style>
      </p:cxnSp>
      <p:cxnSp>
        <p:nvCxnSpPr>
          <p:cNvPr id="131" name="Rak pilkoppling 130">
            <a:extLst>
              <a:ext uri="{FF2B5EF4-FFF2-40B4-BE49-F238E27FC236}">
                <a16:creationId xmlns:a16="http://schemas.microsoft.com/office/drawing/2014/main" id="{87283049-62E0-691C-15F1-1A1167DD8E25}"/>
              </a:ext>
            </a:extLst>
          </p:cNvPr>
          <p:cNvCxnSpPr>
            <a:cxnSpLocks/>
          </p:cNvCxnSpPr>
          <p:nvPr/>
        </p:nvCxnSpPr>
        <p:spPr>
          <a:xfrm flipH="1" flipV="1">
            <a:off x="7814108" y="4162344"/>
            <a:ext cx="228774" cy="2562"/>
          </a:xfrm>
          <a:prstGeom prst="straightConnector1">
            <a:avLst/>
          </a:prstGeom>
          <a:ln w="38100">
            <a:solidFill>
              <a:srgbClr val="497E89"/>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Rak pilkoppling 133">
            <a:extLst>
              <a:ext uri="{FF2B5EF4-FFF2-40B4-BE49-F238E27FC236}">
                <a16:creationId xmlns:a16="http://schemas.microsoft.com/office/drawing/2014/main" id="{D552AA71-A844-2370-EF71-6147F22B33F2}"/>
              </a:ext>
            </a:extLst>
          </p:cNvPr>
          <p:cNvCxnSpPr>
            <a:cxnSpLocks/>
          </p:cNvCxnSpPr>
          <p:nvPr/>
        </p:nvCxnSpPr>
        <p:spPr>
          <a:xfrm flipH="1" flipV="1">
            <a:off x="7789985" y="3694896"/>
            <a:ext cx="252897" cy="2562"/>
          </a:xfrm>
          <a:prstGeom prst="straightConnector1">
            <a:avLst/>
          </a:prstGeom>
          <a:ln w="38100">
            <a:solidFill>
              <a:srgbClr val="497E89"/>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Rak pilkoppling 141">
            <a:extLst>
              <a:ext uri="{FF2B5EF4-FFF2-40B4-BE49-F238E27FC236}">
                <a16:creationId xmlns:a16="http://schemas.microsoft.com/office/drawing/2014/main" id="{33480D41-B51E-572E-332E-B1D15A74A819}"/>
              </a:ext>
            </a:extLst>
          </p:cNvPr>
          <p:cNvCxnSpPr>
            <a:stCxn id="58" idx="2"/>
            <a:endCxn id="59" idx="0"/>
          </p:cNvCxnSpPr>
          <p:nvPr/>
        </p:nvCxnSpPr>
        <p:spPr>
          <a:xfrm flipH="1">
            <a:off x="6758355" y="3379505"/>
            <a:ext cx="1175" cy="158977"/>
          </a:xfrm>
          <a:prstGeom prst="straightConnector1">
            <a:avLst/>
          </a:prstGeom>
          <a:ln w="19050">
            <a:solidFill>
              <a:srgbClr val="00424C"/>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Koppling: vinklad 160">
            <a:extLst>
              <a:ext uri="{FF2B5EF4-FFF2-40B4-BE49-F238E27FC236}">
                <a16:creationId xmlns:a16="http://schemas.microsoft.com/office/drawing/2014/main" id="{014F7FAA-77FB-33D4-65F2-E2C2730228EF}"/>
              </a:ext>
            </a:extLst>
          </p:cNvPr>
          <p:cNvCxnSpPr>
            <a:cxnSpLocks/>
            <a:stCxn id="32" idx="3"/>
          </p:cNvCxnSpPr>
          <p:nvPr/>
        </p:nvCxnSpPr>
        <p:spPr>
          <a:xfrm flipV="1">
            <a:off x="2535936" y="525850"/>
            <a:ext cx="722352" cy="1963308"/>
          </a:xfrm>
          <a:prstGeom prst="bentConnector2">
            <a:avLst/>
          </a:prstGeom>
          <a:ln w="28575">
            <a:solidFill>
              <a:srgbClr val="497E89"/>
            </a:solidFill>
          </a:ln>
        </p:spPr>
        <p:style>
          <a:lnRef idx="1">
            <a:schemeClr val="accent1"/>
          </a:lnRef>
          <a:fillRef idx="0">
            <a:schemeClr val="accent1"/>
          </a:fillRef>
          <a:effectRef idx="0">
            <a:schemeClr val="accent1"/>
          </a:effectRef>
          <a:fontRef idx="minor">
            <a:schemeClr val="tx1"/>
          </a:fontRef>
        </p:style>
      </p:cxnSp>
      <p:cxnSp>
        <p:nvCxnSpPr>
          <p:cNvPr id="163" name="Rak pilkoppling 162">
            <a:extLst>
              <a:ext uri="{FF2B5EF4-FFF2-40B4-BE49-F238E27FC236}">
                <a16:creationId xmlns:a16="http://schemas.microsoft.com/office/drawing/2014/main" id="{A822534E-3572-41AE-A173-EDD89A394933}"/>
              </a:ext>
            </a:extLst>
          </p:cNvPr>
          <p:cNvCxnSpPr>
            <a:cxnSpLocks/>
            <a:endCxn id="9" idx="1"/>
          </p:cNvCxnSpPr>
          <p:nvPr/>
        </p:nvCxnSpPr>
        <p:spPr>
          <a:xfrm>
            <a:off x="3241431" y="525850"/>
            <a:ext cx="1003643" cy="0"/>
          </a:xfrm>
          <a:prstGeom prst="straightConnector1">
            <a:avLst/>
          </a:prstGeom>
          <a:ln w="38100">
            <a:solidFill>
              <a:srgbClr val="497E89"/>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Rak pilkoppling 166">
            <a:extLst>
              <a:ext uri="{FF2B5EF4-FFF2-40B4-BE49-F238E27FC236}">
                <a16:creationId xmlns:a16="http://schemas.microsoft.com/office/drawing/2014/main" id="{5F53277C-83CA-FAC5-6200-37A60C6BACDA}"/>
              </a:ext>
            </a:extLst>
          </p:cNvPr>
          <p:cNvCxnSpPr>
            <a:cxnSpLocks/>
          </p:cNvCxnSpPr>
          <p:nvPr/>
        </p:nvCxnSpPr>
        <p:spPr>
          <a:xfrm>
            <a:off x="6319211" y="2220982"/>
            <a:ext cx="0" cy="275701"/>
          </a:xfrm>
          <a:prstGeom prst="straightConnector1">
            <a:avLst/>
          </a:prstGeom>
          <a:ln w="38100">
            <a:solidFill>
              <a:srgbClr val="497E89"/>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Rak pilkoppling 167">
            <a:extLst>
              <a:ext uri="{FF2B5EF4-FFF2-40B4-BE49-F238E27FC236}">
                <a16:creationId xmlns:a16="http://schemas.microsoft.com/office/drawing/2014/main" id="{425CE94D-5BD0-B6A1-5B12-D20757254AD6}"/>
              </a:ext>
            </a:extLst>
          </p:cNvPr>
          <p:cNvCxnSpPr>
            <a:cxnSpLocks/>
          </p:cNvCxnSpPr>
          <p:nvPr/>
        </p:nvCxnSpPr>
        <p:spPr>
          <a:xfrm>
            <a:off x="4159200" y="2201606"/>
            <a:ext cx="0" cy="295077"/>
          </a:xfrm>
          <a:prstGeom prst="straightConnector1">
            <a:avLst/>
          </a:prstGeom>
          <a:ln w="38100">
            <a:solidFill>
              <a:srgbClr val="497E89"/>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Rak pilkoppling 178">
            <a:extLst>
              <a:ext uri="{FF2B5EF4-FFF2-40B4-BE49-F238E27FC236}">
                <a16:creationId xmlns:a16="http://schemas.microsoft.com/office/drawing/2014/main" id="{576851E5-4E8C-7E99-3C8F-C0C33946ED85}"/>
              </a:ext>
            </a:extLst>
          </p:cNvPr>
          <p:cNvCxnSpPr>
            <a:cxnSpLocks/>
          </p:cNvCxnSpPr>
          <p:nvPr/>
        </p:nvCxnSpPr>
        <p:spPr>
          <a:xfrm>
            <a:off x="5163737" y="1943875"/>
            <a:ext cx="0" cy="277106"/>
          </a:xfrm>
          <a:prstGeom prst="straightConnector1">
            <a:avLst/>
          </a:prstGeom>
          <a:ln w="38100">
            <a:solidFill>
              <a:srgbClr val="497E89"/>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Rak pilkoppling 185">
            <a:extLst>
              <a:ext uri="{FF2B5EF4-FFF2-40B4-BE49-F238E27FC236}">
                <a16:creationId xmlns:a16="http://schemas.microsoft.com/office/drawing/2014/main" id="{476F488F-B049-8354-B896-94C8ABA2E755}"/>
              </a:ext>
            </a:extLst>
          </p:cNvPr>
          <p:cNvCxnSpPr/>
          <p:nvPr/>
        </p:nvCxnSpPr>
        <p:spPr>
          <a:xfrm>
            <a:off x="1479511" y="1076914"/>
            <a:ext cx="0" cy="381888"/>
          </a:xfrm>
          <a:prstGeom prst="straightConnector1">
            <a:avLst/>
          </a:prstGeom>
          <a:ln w="38100">
            <a:solidFill>
              <a:srgbClr val="497E89"/>
            </a:solidFill>
            <a:tailEnd type="triangle"/>
          </a:ln>
        </p:spPr>
        <p:style>
          <a:lnRef idx="1">
            <a:schemeClr val="accent1"/>
          </a:lnRef>
          <a:fillRef idx="0">
            <a:schemeClr val="accent1"/>
          </a:fillRef>
          <a:effectRef idx="0">
            <a:schemeClr val="accent1"/>
          </a:effectRef>
          <a:fontRef idx="minor">
            <a:schemeClr val="tx1"/>
          </a:fontRef>
        </p:style>
      </p:cxnSp>
      <p:sp>
        <p:nvSpPr>
          <p:cNvPr id="188" name="Rektangel: rundade hörn 187">
            <a:extLst>
              <a:ext uri="{FF2B5EF4-FFF2-40B4-BE49-F238E27FC236}">
                <a16:creationId xmlns:a16="http://schemas.microsoft.com/office/drawing/2014/main" id="{0EA5E1F3-EEB3-EDE8-6707-4A195613C452}"/>
              </a:ext>
            </a:extLst>
          </p:cNvPr>
          <p:cNvSpPr/>
          <p:nvPr/>
        </p:nvSpPr>
        <p:spPr>
          <a:xfrm>
            <a:off x="3671037" y="3784489"/>
            <a:ext cx="1219630" cy="265313"/>
          </a:xfrm>
          <a:prstGeom prst="roundRect">
            <a:avLst/>
          </a:prstGeom>
          <a:solidFill>
            <a:schemeClr val="bg1"/>
          </a:solidFill>
          <a:ln w="28575">
            <a:solidFill>
              <a:srgbClr val="CCECF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013" dirty="0">
                <a:ln w="0"/>
                <a:solidFill>
                  <a:schemeClr val="tx1"/>
                </a:solidFill>
              </a:rPr>
              <a:t>nätverk</a:t>
            </a:r>
          </a:p>
        </p:txBody>
      </p:sp>
      <p:cxnSp>
        <p:nvCxnSpPr>
          <p:cNvPr id="195" name="Rak koppling 194">
            <a:extLst>
              <a:ext uri="{FF2B5EF4-FFF2-40B4-BE49-F238E27FC236}">
                <a16:creationId xmlns:a16="http://schemas.microsoft.com/office/drawing/2014/main" id="{582B5966-7724-DCC8-473A-29B09B556233}"/>
              </a:ext>
            </a:extLst>
          </p:cNvPr>
          <p:cNvCxnSpPr>
            <a:cxnSpLocks/>
            <a:endCxn id="188" idx="1"/>
          </p:cNvCxnSpPr>
          <p:nvPr/>
        </p:nvCxnSpPr>
        <p:spPr>
          <a:xfrm>
            <a:off x="3413303" y="3914707"/>
            <a:ext cx="257735" cy="2439"/>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204" name="Rak koppling 203">
            <a:extLst>
              <a:ext uri="{FF2B5EF4-FFF2-40B4-BE49-F238E27FC236}">
                <a16:creationId xmlns:a16="http://schemas.microsoft.com/office/drawing/2014/main" id="{2174E747-E038-DA19-8C14-CDEAE80FA4E0}"/>
              </a:ext>
            </a:extLst>
          </p:cNvPr>
          <p:cNvCxnSpPr>
            <a:cxnSpLocks/>
            <a:endCxn id="57" idx="1"/>
          </p:cNvCxnSpPr>
          <p:nvPr/>
        </p:nvCxnSpPr>
        <p:spPr>
          <a:xfrm flipV="1">
            <a:off x="3413303" y="3602420"/>
            <a:ext cx="254367" cy="4587"/>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sp>
        <p:nvSpPr>
          <p:cNvPr id="3" name="Rektangel: rundade hörn 2">
            <a:extLst>
              <a:ext uri="{FF2B5EF4-FFF2-40B4-BE49-F238E27FC236}">
                <a16:creationId xmlns:a16="http://schemas.microsoft.com/office/drawing/2014/main" id="{7AA58A58-4EC9-2055-ABCD-A4EEC7C4DBE6}"/>
              </a:ext>
            </a:extLst>
          </p:cNvPr>
          <p:cNvSpPr/>
          <p:nvPr/>
        </p:nvSpPr>
        <p:spPr>
          <a:xfrm>
            <a:off x="3649514" y="4164906"/>
            <a:ext cx="1247621" cy="273336"/>
          </a:xfrm>
          <a:prstGeom prst="roundRect">
            <a:avLst/>
          </a:prstGeom>
          <a:solidFill>
            <a:schemeClr val="bg1"/>
          </a:solidFill>
          <a:ln w="28575">
            <a:solidFill>
              <a:srgbClr val="CCECF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013" dirty="0">
                <a:ln w="0"/>
                <a:solidFill>
                  <a:schemeClr val="tx1"/>
                </a:solidFill>
              </a:rPr>
              <a:t>annat</a:t>
            </a:r>
          </a:p>
        </p:txBody>
      </p:sp>
      <p:cxnSp>
        <p:nvCxnSpPr>
          <p:cNvPr id="11" name="Rak koppling 10">
            <a:extLst>
              <a:ext uri="{FF2B5EF4-FFF2-40B4-BE49-F238E27FC236}">
                <a16:creationId xmlns:a16="http://schemas.microsoft.com/office/drawing/2014/main" id="{D8552E21-11BC-B6E8-3E86-58424D9A8717}"/>
              </a:ext>
            </a:extLst>
          </p:cNvPr>
          <p:cNvCxnSpPr>
            <a:cxnSpLocks/>
          </p:cNvCxnSpPr>
          <p:nvPr/>
        </p:nvCxnSpPr>
        <p:spPr>
          <a:xfrm>
            <a:off x="3433276" y="4224845"/>
            <a:ext cx="226039" cy="2439"/>
          </a:xfrm>
          <a:prstGeom prst="line">
            <a:avLst/>
          </a:prstGeom>
          <a:ln w="38100">
            <a:solidFill>
              <a:srgbClr val="CCE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044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23415A-8A74-8016-80BF-92FD61852489}"/>
              </a:ext>
            </a:extLst>
          </p:cNvPr>
          <p:cNvSpPr>
            <a:spLocks noGrp="1"/>
          </p:cNvSpPr>
          <p:nvPr>
            <p:ph type="title"/>
          </p:nvPr>
        </p:nvSpPr>
        <p:spPr/>
        <p:txBody>
          <a:bodyPr/>
          <a:lstStyle/>
          <a:p>
            <a:r>
              <a:rPr lang="sv-SE" sz="2400" dirty="0"/>
              <a:t>Morgondagens skolledare - framtidsscenario</a:t>
            </a:r>
          </a:p>
        </p:txBody>
      </p:sp>
      <p:sp>
        <p:nvSpPr>
          <p:cNvPr id="3" name="Platshållare för innehåll 2">
            <a:extLst>
              <a:ext uri="{FF2B5EF4-FFF2-40B4-BE49-F238E27FC236}">
                <a16:creationId xmlns:a16="http://schemas.microsoft.com/office/drawing/2014/main" id="{BCAA899D-792F-81E7-D75F-36F91F2DD99E}"/>
              </a:ext>
            </a:extLst>
          </p:cNvPr>
          <p:cNvSpPr>
            <a:spLocks noGrp="1"/>
          </p:cNvSpPr>
          <p:nvPr>
            <p:ph idx="1"/>
          </p:nvPr>
        </p:nvSpPr>
        <p:spPr/>
        <p:txBody>
          <a:bodyPr/>
          <a:lstStyle/>
          <a:p>
            <a:endParaRPr lang="sv-SE" dirty="0"/>
          </a:p>
        </p:txBody>
      </p:sp>
      <p:graphicFrame>
        <p:nvGraphicFramePr>
          <p:cNvPr id="9" name="Diagram 8">
            <a:extLst>
              <a:ext uri="{FF2B5EF4-FFF2-40B4-BE49-F238E27FC236}">
                <a16:creationId xmlns:a16="http://schemas.microsoft.com/office/drawing/2014/main" id="{5090897F-BF78-4B6C-3DCA-79EC74B74DE6}"/>
              </a:ext>
            </a:extLst>
          </p:cNvPr>
          <p:cNvGraphicFramePr/>
          <p:nvPr>
            <p:extLst>
              <p:ext uri="{D42A27DB-BD31-4B8C-83A1-F6EECF244321}">
                <p14:modId xmlns:p14="http://schemas.microsoft.com/office/powerpoint/2010/main" val="3794793280"/>
              </p:ext>
            </p:extLst>
          </p:nvPr>
        </p:nvGraphicFramePr>
        <p:xfrm>
          <a:off x="553452" y="1479884"/>
          <a:ext cx="7050506" cy="249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a:extLst>
              <a:ext uri="{FF2B5EF4-FFF2-40B4-BE49-F238E27FC236}">
                <a16:creationId xmlns:a16="http://schemas.microsoft.com/office/drawing/2014/main" id="{392FD941-1C3A-2A2E-7F5E-024B90C2BF4F}"/>
              </a:ext>
            </a:extLst>
          </p:cNvPr>
          <p:cNvSpPr txBox="1"/>
          <p:nvPr/>
        </p:nvSpPr>
        <p:spPr>
          <a:xfrm>
            <a:off x="6052457" y="1692000"/>
            <a:ext cx="1329210" cy="507831"/>
          </a:xfrm>
          <a:prstGeom prst="rect">
            <a:avLst/>
          </a:prstGeom>
          <a:noFill/>
        </p:spPr>
        <p:txBody>
          <a:bodyPr wrap="none" rtlCol="0">
            <a:spAutoFit/>
          </a:bodyPr>
          <a:lstStyle/>
          <a:p>
            <a:r>
              <a:rPr lang="sv-SE" dirty="0"/>
              <a:t>Magister – alt.</a:t>
            </a:r>
          </a:p>
          <a:p>
            <a:r>
              <a:rPr lang="sv-SE" dirty="0"/>
              <a:t>masterexamen</a:t>
            </a:r>
          </a:p>
        </p:txBody>
      </p:sp>
    </p:spTree>
    <p:extLst>
      <p:ext uri="{BB962C8B-B14F-4D97-AF65-F5344CB8AC3E}">
        <p14:creationId xmlns:p14="http://schemas.microsoft.com/office/powerpoint/2010/main" val="12705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84AD8DB-2428-19E4-C288-C1C95B60B5BF}"/>
              </a:ext>
            </a:extLst>
          </p:cNvPr>
          <p:cNvPicPr>
            <a:picLocks noChangeAspect="1"/>
          </p:cNvPicPr>
          <p:nvPr/>
        </p:nvPicPr>
        <p:blipFill rotWithShape="1">
          <a:blip r:embed="rId3"/>
          <a:srcRect b="7773"/>
          <a:stretch/>
        </p:blipFill>
        <p:spPr>
          <a:xfrm>
            <a:off x="1" y="0"/>
            <a:ext cx="9144000" cy="4743718"/>
          </a:xfrm>
          <a:prstGeom prst="rect">
            <a:avLst/>
          </a:prstGeom>
        </p:spPr>
      </p:pic>
      <p:sp>
        <p:nvSpPr>
          <p:cNvPr id="2" name="Rubrik 1">
            <a:extLst>
              <a:ext uri="{FF2B5EF4-FFF2-40B4-BE49-F238E27FC236}">
                <a16:creationId xmlns:a16="http://schemas.microsoft.com/office/drawing/2014/main" id="{57330C40-8B52-B8C2-73E0-4D239576FDEB}"/>
              </a:ext>
            </a:extLst>
          </p:cNvPr>
          <p:cNvSpPr>
            <a:spLocks noGrp="1"/>
          </p:cNvSpPr>
          <p:nvPr>
            <p:ph type="title"/>
          </p:nvPr>
        </p:nvSpPr>
        <p:spPr>
          <a:xfrm>
            <a:off x="467999" y="314608"/>
            <a:ext cx="8235129" cy="923772"/>
          </a:xfrm>
        </p:spPr>
        <p:txBody>
          <a:bodyPr/>
          <a:lstStyle/>
          <a:p>
            <a:r>
              <a:rPr lang="sv-SE" sz="3000" dirty="0">
                <a:solidFill>
                  <a:schemeClr val="bg2"/>
                </a:solidFill>
              </a:rPr>
              <a:t>Utveckla, erkänna och använda kompetens</a:t>
            </a:r>
          </a:p>
        </p:txBody>
      </p:sp>
      <p:sp>
        <p:nvSpPr>
          <p:cNvPr id="3" name="Platshållare för innehåll 2">
            <a:extLst>
              <a:ext uri="{FF2B5EF4-FFF2-40B4-BE49-F238E27FC236}">
                <a16:creationId xmlns:a16="http://schemas.microsoft.com/office/drawing/2014/main" id="{8A12D7A3-8D91-C1B6-36AF-F48BA46E4E18}"/>
              </a:ext>
            </a:extLst>
          </p:cNvPr>
          <p:cNvSpPr>
            <a:spLocks noGrp="1"/>
          </p:cNvSpPr>
          <p:nvPr>
            <p:ph idx="1"/>
          </p:nvPr>
        </p:nvSpPr>
        <p:spPr>
          <a:xfrm>
            <a:off x="516985" y="1109614"/>
            <a:ext cx="7909518" cy="2838055"/>
          </a:xfrm>
        </p:spPr>
        <p:txBody>
          <a:bodyPr/>
          <a:lstStyle/>
          <a:p>
            <a:pPr marL="0" indent="0">
              <a:buNone/>
            </a:pPr>
            <a:r>
              <a:rPr lang="sv-SE" b="1" i="0" dirty="0">
                <a:solidFill>
                  <a:srgbClr val="000000"/>
                </a:solidFill>
                <a:effectLst/>
                <a:latin typeface="+mj-lt"/>
              </a:rPr>
              <a:t>Professionsprogrammet </a:t>
            </a:r>
            <a:br>
              <a:rPr lang="sv-SE" b="1" i="0" dirty="0">
                <a:solidFill>
                  <a:srgbClr val="000000"/>
                </a:solidFill>
                <a:effectLst/>
                <a:latin typeface="+mj-lt"/>
              </a:rPr>
            </a:br>
            <a:r>
              <a:rPr lang="sv-SE" b="1" i="0" dirty="0">
                <a:solidFill>
                  <a:srgbClr val="000000"/>
                </a:solidFill>
                <a:effectLst/>
                <a:latin typeface="+mj-lt"/>
              </a:rPr>
              <a:t>består av två bärande delar:</a:t>
            </a:r>
          </a:p>
          <a:p>
            <a:pPr marL="216000" indent="-216000">
              <a:buSzPct val="90000"/>
              <a:buFont typeface="+mj-lt"/>
              <a:buAutoNum type="arabicPeriod"/>
            </a:pPr>
            <a:r>
              <a:rPr lang="sv-SE" dirty="0">
                <a:solidFill>
                  <a:srgbClr val="000000"/>
                </a:solidFill>
                <a:latin typeface="+mj-lt"/>
              </a:rPr>
              <a:t>en nationell struktur för kompetensutveckling för rektorer, lärare och förskollärare inom skolväsendet</a:t>
            </a:r>
          </a:p>
          <a:p>
            <a:pPr marL="216000" indent="-216000">
              <a:buSzPct val="90000"/>
              <a:buFont typeface="+mj-lt"/>
              <a:buAutoNum type="arabicPeriod"/>
            </a:pPr>
            <a:r>
              <a:rPr lang="sv-SE" dirty="0">
                <a:solidFill>
                  <a:srgbClr val="000000"/>
                </a:solidFill>
                <a:latin typeface="+mj-lt"/>
              </a:rPr>
              <a:t>ett nationellt meriteringssystem för legitimerade lärare och förskollärare </a:t>
            </a:r>
            <a:br>
              <a:rPr lang="sv-SE" dirty="0">
                <a:solidFill>
                  <a:srgbClr val="000000"/>
                </a:solidFill>
                <a:latin typeface="+mj-lt"/>
              </a:rPr>
            </a:br>
            <a:r>
              <a:rPr lang="sv-SE" dirty="0">
                <a:solidFill>
                  <a:srgbClr val="000000"/>
                </a:solidFill>
                <a:latin typeface="+mj-lt"/>
              </a:rPr>
              <a:t>(ej rektorer).</a:t>
            </a:r>
            <a:endParaRPr lang="sv-SE" dirty="0"/>
          </a:p>
        </p:txBody>
      </p:sp>
    </p:spTree>
    <p:extLst>
      <p:ext uri="{BB962C8B-B14F-4D97-AF65-F5344CB8AC3E}">
        <p14:creationId xmlns:p14="http://schemas.microsoft.com/office/powerpoint/2010/main" val="125289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AF5F6B-DC6A-DCC7-CC53-755114E40E59}"/>
              </a:ext>
            </a:extLst>
          </p:cNvPr>
          <p:cNvSpPr>
            <a:spLocks noGrp="1"/>
          </p:cNvSpPr>
          <p:nvPr>
            <p:ph type="title"/>
          </p:nvPr>
        </p:nvSpPr>
        <p:spPr/>
        <p:txBody>
          <a:bodyPr/>
          <a:lstStyle/>
          <a:p>
            <a:r>
              <a:rPr lang="sv-SE" dirty="0"/>
              <a:t>Förslag till samarbetsstruktur </a:t>
            </a:r>
          </a:p>
        </p:txBody>
      </p:sp>
      <p:sp>
        <p:nvSpPr>
          <p:cNvPr id="3" name="Platshållare för innehåll 2">
            <a:extLst>
              <a:ext uri="{FF2B5EF4-FFF2-40B4-BE49-F238E27FC236}">
                <a16:creationId xmlns:a16="http://schemas.microsoft.com/office/drawing/2014/main" id="{E0080CE6-B254-A819-751D-D03C0E817B99}"/>
              </a:ext>
            </a:extLst>
          </p:cNvPr>
          <p:cNvSpPr>
            <a:spLocks noGrp="1"/>
          </p:cNvSpPr>
          <p:nvPr>
            <p:ph idx="1"/>
          </p:nvPr>
        </p:nvSpPr>
        <p:spPr/>
        <p:txBody>
          <a:bodyPr/>
          <a:lstStyle/>
          <a:p>
            <a:pPr lvl="0">
              <a:lnSpc>
                <a:spcPct val="100000"/>
              </a:lnSpc>
            </a:pPr>
            <a:r>
              <a:rPr lang="sv-SE" sz="1200" dirty="0">
                <a:latin typeface="+mj-lt"/>
              </a:rPr>
              <a:t>Sveriges universitets- och högskoleförbund (SUHF) föreslås utgöra Skolverkets primära samarbetsorgan i övergripande frågor om högskolekurser inom ramen för ett nationellt </a:t>
            </a:r>
            <a:r>
              <a:rPr lang="sv-SE" sz="1200" dirty="0" err="1">
                <a:latin typeface="+mj-lt"/>
              </a:rPr>
              <a:t>professionsprogram</a:t>
            </a:r>
            <a:r>
              <a:rPr lang="sv-SE" sz="1200" dirty="0">
                <a:latin typeface="+mj-lt"/>
              </a:rPr>
              <a:t>.</a:t>
            </a:r>
          </a:p>
          <a:p>
            <a:pPr lvl="0">
              <a:lnSpc>
                <a:spcPct val="100000"/>
              </a:lnSpc>
            </a:pPr>
            <a:r>
              <a:rPr lang="sv-SE" sz="1200" dirty="0">
                <a:latin typeface="+mj-lt"/>
              </a:rPr>
              <a:t>SUHF föreslås ansvara för att etablera en samverkansgrupp (med representanter från ett urval av landets förskollärar- och lärarutbildningar)</a:t>
            </a:r>
          </a:p>
          <a:p>
            <a:pPr lvl="0">
              <a:lnSpc>
                <a:spcPct val="100000"/>
              </a:lnSpc>
            </a:pPr>
            <a:r>
              <a:rPr lang="sv-SE" sz="1200" dirty="0">
                <a:latin typeface="+mj-lt"/>
              </a:rPr>
              <a:t>Särskilda arbetsutskott med exempelvis lärarutbildare ska utses av SUHF för att utveckla nya kurser inom professionsprogrammet. </a:t>
            </a:r>
          </a:p>
          <a:p>
            <a:pPr lvl="0">
              <a:lnSpc>
                <a:spcPct val="100000"/>
              </a:lnSpc>
              <a:spcAft>
                <a:spcPts val="800"/>
              </a:spcAft>
            </a:pPr>
            <a:r>
              <a:rPr lang="sv-SE" sz="1200" dirty="0">
                <a:latin typeface="+mj-lt"/>
              </a:rPr>
              <a:t>Skolverkets samarbete med universitet och högskolor i frågor om det nationella professionsprogrammet föreslås att på sikt formellt kodifieras, fastställas och </a:t>
            </a:r>
            <a:r>
              <a:rPr lang="sv-SE" sz="1200" dirty="0" err="1">
                <a:latin typeface="+mj-lt"/>
              </a:rPr>
              <a:t>resurssättas</a:t>
            </a:r>
            <a:r>
              <a:rPr lang="sv-SE" sz="1200" dirty="0">
                <a:latin typeface="+mj-lt"/>
              </a:rPr>
              <a:t> efter överenskommelse mellan Skolverket och SUHF.</a:t>
            </a:r>
          </a:p>
          <a:p>
            <a:endParaRPr lang="sv-SE" dirty="0"/>
          </a:p>
        </p:txBody>
      </p:sp>
      <p:pic>
        <p:nvPicPr>
          <p:cNvPr id="8" name="Platshållare för bild 7" descr="Färgglada band som tvinnas ihop">
            <a:extLst>
              <a:ext uri="{FF2B5EF4-FFF2-40B4-BE49-F238E27FC236}">
                <a16:creationId xmlns:a16="http://schemas.microsoft.com/office/drawing/2014/main" id="{D0D899F8-440B-1120-0668-D716A94D4280}"/>
              </a:ext>
            </a:extLst>
          </p:cNvPr>
          <p:cNvPicPr>
            <a:picLocks noGrp="1" noChangeAspect="1"/>
          </p:cNvPicPr>
          <p:nvPr>
            <p:ph type="pic" sz="quarter" idx="10"/>
          </p:nvPr>
        </p:nvPicPr>
        <p:blipFill>
          <a:blip r:embed="rId3"/>
          <a:srcRect l="18277" r="18277"/>
          <a:stretch>
            <a:fillRect/>
          </a:stretch>
        </p:blipFill>
        <p:spPr>
          <a:xfrm>
            <a:off x="5905500" y="1333500"/>
            <a:ext cx="3238500" cy="3402013"/>
          </a:xfrm>
        </p:spPr>
      </p:pic>
    </p:spTree>
    <p:extLst>
      <p:ext uri="{BB962C8B-B14F-4D97-AF65-F5344CB8AC3E}">
        <p14:creationId xmlns:p14="http://schemas.microsoft.com/office/powerpoint/2010/main" val="141447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23415A-8A74-8016-80BF-92FD61852489}"/>
              </a:ext>
            </a:extLst>
          </p:cNvPr>
          <p:cNvSpPr>
            <a:spLocks noGrp="1"/>
          </p:cNvSpPr>
          <p:nvPr>
            <p:ph type="title"/>
          </p:nvPr>
        </p:nvSpPr>
        <p:spPr/>
        <p:txBody>
          <a:bodyPr/>
          <a:lstStyle/>
          <a:p>
            <a:r>
              <a:rPr lang="sv-SE" dirty="0"/>
              <a:t>Möjligheter för lärare och förskollärare</a:t>
            </a:r>
          </a:p>
        </p:txBody>
      </p:sp>
      <p:sp>
        <p:nvSpPr>
          <p:cNvPr id="3" name="Platshållare för innehåll 2">
            <a:extLst>
              <a:ext uri="{FF2B5EF4-FFF2-40B4-BE49-F238E27FC236}">
                <a16:creationId xmlns:a16="http://schemas.microsoft.com/office/drawing/2014/main" id="{BCAA899D-792F-81E7-D75F-36F91F2DD99E}"/>
              </a:ext>
            </a:extLst>
          </p:cNvPr>
          <p:cNvSpPr>
            <a:spLocks noGrp="1"/>
          </p:cNvSpPr>
          <p:nvPr>
            <p:ph idx="1"/>
          </p:nvPr>
        </p:nvSpPr>
        <p:spPr/>
        <p:txBody>
          <a:bodyPr/>
          <a:lstStyle/>
          <a:p>
            <a:endParaRPr lang="sv-SE" dirty="0"/>
          </a:p>
        </p:txBody>
      </p:sp>
      <p:graphicFrame>
        <p:nvGraphicFramePr>
          <p:cNvPr id="9" name="Diagram 8">
            <a:extLst>
              <a:ext uri="{FF2B5EF4-FFF2-40B4-BE49-F238E27FC236}">
                <a16:creationId xmlns:a16="http://schemas.microsoft.com/office/drawing/2014/main" id="{5090897F-BF78-4B6C-3DCA-79EC74B74DE6}"/>
              </a:ext>
            </a:extLst>
          </p:cNvPr>
          <p:cNvGraphicFramePr/>
          <p:nvPr>
            <p:extLst>
              <p:ext uri="{D42A27DB-BD31-4B8C-83A1-F6EECF244321}">
                <p14:modId xmlns:p14="http://schemas.microsoft.com/office/powerpoint/2010/main" val="1437410065"/>
              </p:ext>
            </p:extLst>
          </p:nvPr>
        </p:nvGraphicFramePr>
        <p:xfrm>
          <a:off x="646321" y="1479884"/>
          <a:ext cx="7050506" cy="294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761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92C06C-6958-704E-6149-ABCFDA715C62}"/>
              </a:ext>
            </a:extLst>
          </p:cNvPr>
          <p:cNvSpPr>
            <a:spLocks noGrp="1"/>
          </p:cNvSpPr>
          <p:nvPr>
            <p:ph type="title"/>
          </p:nvPr>
        </p:nvSpPr>
        <p:spPr/>
        <p:txBody>
          <a:bodyPr/>
          <a:lstStyle/>
          <a:p>
            <a:r>
              <a:rPr lang="sv-SE" dirty="0"/>
              <a:t>Möjligheter för oss lärosäten</a:t>
            </a:r>
          </a:p>
        </p:txBody>
      </p:sp>
      <p:sp>
        <p:nvSpPr>
          <p:cNvPr id="3" name="Platshållare för innehåll 2">
            <a:extLst>
              <a:ext uri="{FF2B5EF4-FFF2-40B4-BE49-F238E27FC236}">
                <a16:creationId xmlns:a16="http://schemas.microsoft.com/office/drawing/2014/main" id="{46B3BBA9-C1C1-AEF4-0EB0-861B3848EA34}"/>
              </a:ext>
            </a:extLst>
          </p:cNvPr>
          <p:cNvSpPr>
            <a:spLocks noGrp="1"/>
          </p:cNvSpPr>
          <p:nvPr>
            <p:ph idx="1"/>
          </p:nvPr>
        </p:nvSpPr>
        <p:spPr>
          <a:xfrm>
            <a:off x="468000" y="1236972"/>
            <a:ext cx="7909518" cy="3293083"/>
          </a:xfrm>
        </p:spPr>
        <p:txBody>
          <a:bodyPr/>
          <a:lstStyle/>
          <a:p>
            <a:r>
              <a:rPr lang="sv-SE" dirty="0"/>
              <a:t>Bidra till att göra det </a:t>
            </a:r>
            <a:r>
              <a:rPr lang="sv-SE" b="1" dirty="0"/>
              <a:t>mer attraktivt </a:t>
            </a:r>
            <a:r>
              <a:rPr lang="sv-SE" dirty="0"/>
              <a:t>att bli lärare och förskollärare (och rektor)</a:t>
            </a:r>
          </a:p>
          <a:p>
            <a:r>
              <a:rPr lang="sv-SE" dirty="0"/>
              <a:t>Rekrytera </a:t>
            </a:r>
            <a:r>
              <a:rPr lang="sv-SE" b="1" dirty="0"/>
              <a:t>fler studenter</a:t>
            </a:r>
            <a:r>
              <a:rPr lang="sv-SE" dirty="0"/>
              <a:t>, </a:t>
            </a:r>
            <a:r>
              <a:rPr lang="sv-SE" b="1" dirty="0"/>
              <a:t>minska avhopp </a:t>
            </a:r>
            <a:r>
              <a:rPr lang="sv-SE" dirty="0"/>
              <a:t>och </a:t>
            </a:r>
            <a:r>
              <a:rPr lang="sv-SE" b="1" dirty="0"/>
              <a:t>öka examinationsfrekvensen</a:t>
            </a:r>
          </a:p>
          <a:p>
            <a:r>
              <a:rPr lang="sv-SE" dirty="0"/>
              <a:t>Bidra till </a:t>
            </a:r>
            <a:r>
              <a:rPr lang="sv-SE" b="1" dirty="0"/>
              <a:t>livslångt lärande </a:t>
            </a:r>
            <a:r>
              <a:rPr lang="sv-SE" dirty="0"/>
              <a:t>och </a:t>
            </a:r>
            <a:r>
              <a:rPr lang="sv-SE" b="1" dirty="0"/>
              <a:t>kompetensförsörjning</a:t>
            </a:r>
            <a:r>
              <a:rPr lang="sv-SE" dirty="0"/>
              <a:t> inom området</a:t>
            </a:r>
          </a:p>
          <a:p>
            <a:r>
              <a:rPr lang="sv-SE" dirty="0"/>
              <a:t>Bidra till att stärka </a:t>
            </a:r>
            <a:r>
              <a:rPr lang="sv-SE" b="1" dirty="0"/>
              <a:t>undervisningens kvalitet</a:t>
            </a:r>
          </a:p>
          <a:p>
            <a:r>
              <a:rPr lang="sv-SE" dirty="0"/>
              <a:t>Förbättrade möjligheter att </a:t>
            </a:r>
            <a:r>
              <a:rPr lang="sv-SE" b="1" dirty="0"/>
              <a:t>rekrytera lärare och forskare till lärarutbildningen</a:t>
            </a:r>
          </a:p>
          <a:p>
            <a:r>
              <a:rPr lang="sv-SE" b="1" dirty="0"/>
              <a:t>Stärka samverkan </a:t>
            </a:r>
            <a:r>
              <a:rPr lang="sv-SE" dirty="0"/>
              <a:t>mellan oss lärosäten</a:t>
            </a:r>
          </a:p>
          <a:p>
            <a:r>
              <a:rPr lang="sv-SE" b="1" dirty="0"/>
              <a:t>Men…</a:t>
            </a:r>
          </a:p>
          <a:p>
            <a:endParaRPr lang="sv-SE" dirty="0"/>
          </a:p>
          <a:p>
            <a:endParaRPr lang="sv-SE" dirty="0"/>
          </a:p>
          <a:p>
            <a:endParaRPr lang="sv-SE" dirty="0"/>
          </a:p>
        </p:txBody>
      </p:sp>
    </p:spTree>
    <p:extLst>
      <p:ext uri="{BB962C8B-B14F-4D97-AF65-F5344CB8AC3E}">
        <p14:creationId xmlns:p14="http://schemas.microsoft.com/office/powerpoint/2010/main" val="294298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92C06C-6958-704E-6149-ABCFDA715C62}"/>
              </a:ext>
            </a:extLst>
          </p:cNvPr>
          <p:cNvSpPr>
            <a:spLocks noGrp="1"/>
          </p:cNvSpPr>
          <p:nvPr>
            <p:ph type="title"/>
          </p:nvPr>
        </p:nvSpPr>
        <p:spPr/>
        <p:txBody>
          <a:bodyPr/>
          <a:lstStyle/>
          <a:p>
            <a:r>
              <a:rPr lang="sv-SE" dirty="0"/>
              <a:t>Utmaningar för oss lärosäten</a:t>
            </a:r>
          </a:p>
        </p:txBody>
      </p:sp>
      <p:sp>
        <p:nvSpPr>
          <p:cNvPr id="3" name="Platshållare för innehåll 2">
            <a:extLst>
              <a:ext uri="{FF2B5EF4-FFF2-40B4-BE49-F238E27FC236}">
                <a16:creationId xmlns:a16="http://schemas.microsoft.com/office/drawing/2014/main" id="{46B3BBA9-C1C1-AEF4-0EB0-861B3848EA34}"/>
              </a:ext>
            </a:extLst>
          </p:cNvPr>
          <p:cNvSpPr>
            <a:spLocks noGrp="1"/>
          </p:cNvSpPr>
          <p:nvPr>
            <p:ph idx="1"/>
          </p:nvPr>
        </p:nvSpPr>
        <p:spPr>
          <a:xfrm>
            <a:off x="468000" y="641445"/>
            <a:ext cx="7909518" cy="3888610"/>
          </a:xfrm>
        </p:spPr>
        <p:txBody>
          <a:bodyPr/>
          <a:lstStyle/>
          <a:p>
            <a:pPr marL="0" indent="0">
              <a:buNone/>
            </a:pPr>
            <a:endParaRPr lang="sv-SE" dirty="0"/>
          </a:p>
          <a:p>
            <a:r>
              <a:rPr lang="sv-SE" sz="1800" b="1" dirty="0"/>
              <a:t>Utveckling av uppdragsutbildningar och ”kurser inom det ordinarie utbudet”</a:t>
            </a:r>
          </a:p>
          <a:p>
            <a:pPr lvl="2"/>
            <a:r>
              <a:rPr lang="sv-SE" sz="1600" dirty="0"/>
              <a:t>Befintligt utbud är inte anpassat för denna målgrupp vare sig i innehåll, </a:t>
            </a:r>
            <a:r>
              <a:rPr lang="sv-SE" sz="1600" i="0" dirty="0"/>
              <a:t>distributionsform eller studietakt</a:t>
            </a:r>
          </a:p>
          <a:p>
            <a:pPr lvl="2"/>
            <a:r>
              <a:rPr lang="sv-SE" sz="1600" i="0" dirty="0"/>
              <a:t>Resurskrävande att utveckla och genomföra nya kurser</a:t>
            </a:r>
          </a:p>
          <a:p>
            <a:r>
              <a:rPr lang="sv-SE" sz="1800" b="1" dirty="0"/>
              <a:t>Finansieringsmodeller saknas</a:t>
            </a:r>
          </a:p>
          <a:p>
            <a:pPr lvl="2"/>
            <a:r>
              <a:rPr lang="sv-SE" sz="1600" i="0" dirty="0"/>
              <a:t>Räkneexempel: Om 10 % av verksamma lärare läser kurs (7.5 </a:t>
            </a:r>
            <a:r>
              <a:rPr lang="sv-SE" sz="1600" i="0" dirty="0" err="1"/>
              <a:t>hp</a:t>
            </a:r>
            <a:r>
              <a:rPr lang="sv-SE" sz="1600" i="0" dirty="0"/>
              <a:t>) vid lärosäten motsvarar det en kostnad på cirka 200 Mkr per år</a:t>
            </a:r>
            <a:endParaRPr lang="sv-SE" sz="1600" dirty="0"/>
          </a:p>
          <a:p>
            <a:pPr lvl="2"/>
            <a:r>
              <a:rPr lang="sv-SE" sz="1600" dirty="0"/>
              <a:t>Har inte tagits hänsyn till i regeringens uppdrag till Skolverket</a:t>
            </a:r>
          </a:p>
          <a:p>
            <a:r>
              <a:rPr lang="sv-SE" b="1" i="0" dirty="0"/>
              <a:t>Risk för oönskad styrning av högskolornas utbud?</a:t>
            </a:r>
          </a:p>
          <a:p>
            <a:pPr lvl="2"/>
            <a:r>
              <a:rPr lang="sv-SE" sz="1600" i="0" dirty="0"/>
              <a:t>Risk för undanträngningsmekanismer om detta ska ske utan ökade anslag</a:t>
            </a:r>
          </a:p>
          <a:p>
            <a:pPr marL="144000" lvl="2" indent="0">
              <a:buNone/>
            </a:pPr>
            <a:endParaRPr lang="sv-SE" i="0" dirty="0"/>
          </a:p>
          <a:p>
            <a:pPr lvl="2"/>
            <a:endParaRPr lang="sv-SE" i="0" dirty="0"/>
          </a:p>
          <a:p>
            <a:pPr lvl="1"/>
            <a:endParaRPr lang="sv-SE" dirty="0"/>
          </a:p>
          <a:p>
            <a:endParaRPr lang="sv-SE" dirty="0"/>
          </a:p>
          <a:p>
            <a:endParaRPr lang="sv-SE" dirty="0"/>
          </a:p>
          <a:p>
            <a:endParaRPr lang="sv-SE" dirty="0"/>
          </a:p>
        </p:txBody>
      </p:sp>
    </p:spTree>
    <p:extLst>
      <p:ext uri="{BB962C8B-B14F-4D97-AF65-F5344CB8AC3E}">
        <p14:creationId xmlns:p14="http://schemas.microsoft.com/office/powerpoint/2010/main" val="71881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B8CFCB-C47B-FE90-7EBA-B36FFC0E456D}"/>
              </a:ext>
            </a:extLst>
          </p:cNvPr>
          <p:cNvSpPr>
            <a:spLocks noGrp="1"/>
          </p:cNvSpPr>
          <p:nvPr>
            <p:ph type="title"/>
          </p:nvPr>
        </p:nvSpPr>
        <p:spPr>
          <a:xfrm>
            <a:off x="77638" y="313200"/>
            <a:ext cx="8598362" cy="834114"/>
          </a:xfrm>
        </p:spPr>
        <p:txBody>
          <a:bodyPr/>
          <a:lstStyle/>
          <a:p>
            <a:r>
              <a:rPr lang="sv-SE" sz="1800" dirty="0">
                <a:latin typeface="+mj-lt"/>
                <a:ea typeface="Calibri" panose="020F0502020204030204" pitchFamily="34" charset="0"/>
                <a:cs typeface="Times New Roman" panose="02020603050405020304" pitchFamily="18" charset="0"/>
              </a:rPr>
              <a:t>I</a:t>
            </a:r>
            <a:r>
              <a:rPr lang="sv-SE" sz="1800" dirty="0">
                <a:effectLst/>
                <a:latin typeface="+mj-lt"/>
                <a:ea typeface="Calibri" panose="020F0502020204030204" pitchFamily="34" charset="0"/>
                <a:cs typeface="Times New Roman" panose="02020603050405020304" pitchFamily="18" charset="0"/>
              </a:rPr>
              <a:t>nförandet av professionsprogrammet utifrån ett huvudmannaperspektiv: </a:t>
            </a:r>
            <a:br>
              <a:rPr lang="sv-SE" sz="1800" dirty="0">
                <a:effectLst/>
                <a:latin typeface="+mj-lt"/>
                <a:ea typeface="Calibri" panose="020F0502020204030204" pitchFamily="34" charset="0"/>
                <a:cs typeface="Times New Roman" panose="02020603050405020304" pitchFamily="18" charset="0"/>
              </a:rPr>
            </a:br>
            <a:r>
              <a:rPr lang="sv-SE" sz="1800" dirty="0">
                <a:effectLst/>
                <a:latin typeface="+mj-lt"/>
                <a:ea typeface="Calibri" panose="020F0502020204030204" pitchFamily="34" charset="0"/>
                <a:cs typeface="Times New Roman" panose="02020603050405020304" pitchFamily="18" charset="0"/>
              </a:rPr>
              <a:t>                                   3 områden att förhålla sig till: </a:t>
            </a:r>
            <a:endParaRPr lang="sv-SE" sz="2400" dirty="0">
              <a:latin typeface="+mj-lt"/>
            </a:endParaRPr>
          </a:p>
        </p:txBody>
      </p:sp>
      <p:sp>
        <p:nvSpPr>
          <p:cNvPr id="3" name="Platshållare för innehåll 2">
            <a:extLst>
              <a:ext uri="{FF2B5EF4-FFF2-40B4-BE49-F238E27FC236}">
                <a16:creationId xmlns:a16="http://schemas.microsoft.com/office/drawing/2014/main" id="{25187787-EB73-55A3-928D-D480D228E09C}"/>
              </a:ext>
            </a:extLst>
          </p:cNvPr>
          <p:cNvSpPr>
            <a:spLocks noGrp="1"/>
          </p:cNvSpPr>
          <p:nvPr>
            <p:ph idx="1"/>
          </p:nvPr>
        </p:nvSpPr>
        <p:spPr>
          <a:xfrm>
            <a:off x="468000" y="1319842"/>
            <a:ext cx="8425834" cy="3416060"/>
          </a:xfrm>
        </p:spPr>
        <p:txBody>
          <a:bodyPr/>
          <a:lstStyle/>
          <a:p>
            <a:pPr marL="0" lvl="0" indent="0">
              <a:lnSpc>
                <a:spcPct val="107000"/>
              </a:lnSpc>
              <a:buNone/>
            </a:pPr>
            <a:endParaRPr lang="sv-SE" sz="1100" dirty="0">
              <a:effectLst/>
              <a:latin typeface="+mj-lt"/>
              <a:ea typeface="Calibri" panose="020F0502020204030204" pitchFamily="34" charset="0"/>
              <a:cs typeface="Times New Roman" panose="02020603050405020304" pitchFamily="18" charset="0"/>
            </a:endParaRPr>
          </a:p>
          <a:p>
            <a:pPr marL="0" indent="0">
              <a:lnSpc>
                <a:spcPct val="107000"/>
              </a:lnSpc>
              <a:buNone/>
            </a:pPr>
            <a:r>
              <a:rPr lang="sv-SE" b="1" dirty="0">
                <a:effectLst/>
                <a:latin typeface="+mj-lt"/>
                <a:ea typeface="Calibri" panose="020F0502020204030204" pitchFamily="34" charset="0"/>
                <a:cs typeface="Times New Roman" panose="02020603050405020304" pitchFamily="18" charset="0"/>
              </a:rPr>
              <a:t>1 Professionsprogrammet är ett nationellt system:</a:t>
            </a:r>
          </a:p>
          <a:p>
            <a:pPr>
              <a:lnSpc>
                <a:spcPct val="107000"/>
              </a:lnSpc>
              <a:buFont typeface="Wingdings" panose="05000000000000000000" pitchFamily="2" charset="2"/>
              <a:buChar char="§"/>
            </a:pPr>
            <a:r>
              <a:rPr lang="sv-SE" dirty="0">
                <a:effectLst/>
                <a:latin typeface="+mj-lt"/>
                <a:ea typeface="Calibri" panose="020F0502020204030204" pitchFamily="34" charset="0"/>
                <a:cs typeface="Times New Roman" panose="02020603050405020304" pitchFamily="18" charset="0"/>
              </a:rPr>
              <a:t>Första strukturerade påbyggnadssystemet för vårt skolsystem, efter genomförd grundutbildning (lärarexamen), stärker det livslånga lärandet, skapar förutsättningar att möta olika generationer under lång tid</a:t>
            </a:r>
          </a:p>
          <a:p>
            <a:pPr>
              <a:lnSpc>
                <a:spcPct val="107000"/>
              </a:lnSpc>
              <a:buFont typeface="Wingdings" panose="05000000000000000000" pitchFamily="2" charset="2"/>
              <a:buChar char="§"/>
            </a:pPr>
            <a:r>
              <a:rPr lang="sv-SE" dirty="0">
                <a:effectLst/>
                <a:latin typeface="+mj-lt"/>
                <a:ea typeface="Calibri" panose="020F0502020204030204" pitchFamily="34" charset="0"/>
                <a:cs typeface="Times New Roman" panose="02020603050405020304" pitchFamily="18" charset="0"/>
              </a:rPr>
              <a:t>Fokus på det viktigaste mötet med hög kvalitet, mötet mellan elev och lärare</a:t>
            </a:r>
          </a:p>
          <a:p>
            <a:pPr>
              <a:lnSpc>
                <a:spcPct val="107000"/>
              </a:lnSpc>
              <a:buFont typeface="Wingdings" panose="05000000000000000000" pitchFamily="2" charset="2"/>
              <a:buChar char="§"/>
            </a:pPr>
            <a:r>
              <a:rPr lang="sv-SE" dirty="0">
                <a:effectLst/>
                <a:latin typeface="+mj-lt"/>
                <a:ea typeface="Calibri" panose="020F0502020204030204" pitchFamily="34" charset="0"/>
                <a:cs typeface="Times New Roman" panose="02020603050405020304" pitchFamily="18" charset="0"/>
              </a:rPr>
              <a:t>För rektor fördjupas möjligheterna efter genomförd befattningsutbildning (rektorsutbildningen), en formell utbildning som faktiskt gör rektor till ledare av den pedagogiska verksamheten på vetenskaplig grund</a:t>
            </a:r>
          </a:p>
        </p:txBody>
      </p:sp>
    </p:spTree>
    <p:extLst>
      <p:ext uri="{BB962C8B-B14F-4D97-AF65-F5344CB8AC3E}">
        <p14:creationId xmlns:p14="http://schemas.microsoft.com/office/powerpoint/2010/main" val="233507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11DEF9-9056-CB5E-3582-53238CB7AF1C}"/>
              </a:ext>
            </a:extLst>
          </p:cNvPr>
          <p:cNvSpPr>
            <a:spLocks noGrp="1"/>
          </p:cNvSpPr>
          <p:nvPr>
            <p:ph type="title"/>
          </p:nvPr>
        </p:nvSpPr>
        <p:spPr>
          <a:xfrm>
            <a:off x="198408" y="313200"/>
            <a:ext cx="8497019" cy="575321"/>
          </a:xfrm>
        </p:spPr>
        <p:txBody>
          <a:bodyPr/>
          <a:lstStyle/>
          <a:p>
            <a:r>
              <a:rPr lang="sv-SE" sz="2400" dirty="0"/>
              <a:t> </a:t>
            </a:r>
          </a:p>
        </p:txBody>
      </p:sp>
      <p:sp>
        <p:nvSpPr>
          <p:cNvPr id="3" name="Platshållare för innehåll 2">
            <a:extLst>
              <a:ext uri="{FF2B5EF4-FFF2-40B4-BE49-F238E27FC236}">
                <a16:creationId xmlns:a16="http://schemas.microsoft.com/office/drawing/2014/main" id="{108F6F58-E7DF-04ED-8E27-B5F7C023EDF3}"/>
              </a:ext>
            </a:extLst>
          </p:cNvPr>
          <p:cNvSpPr>
            <a:spLocks noGrp="1"/>
          </p:cNvSpPr>
          <p:nvPr>
            <p:ph idx="1"/>
          </p:nvPr>
        </p:nvSpPr>
        <p:spPr>
          <a:xfrm>
            <a:off x="388189" y="992038"/>
            <a:ext cx="8497019" cy="3752490"/>
          </a:xfrm>
        </p:spPr>
        <p:txBody>
          <a:bodyPr/>
          <a:lstStyle/>
          <a:p>
            <a:pPr fontAlgn="base">
              <a:spcBef>
                <a:spcPts val="1500"/>
              </a:spcBef>
            </a:pPr>
            <a:endParaRPr lang="sv-SE" b="0" i="0" u="none" strike="noStrike" dirty="0">
              <a:solidFill>
                <a:srgbClr val="374151"/>
              </a:solidFill>
              <a:effectLst/>
              <a:latin typeface="Roboto" panose="02000000000000000000" pitchFamily="2" charset="0"/>
            </a:endParaRPr>
          </a:p>
          <a:p>
            <a:pPr rtl="0" fontAlgn="base">
              <a:spcBef>
                <a:spcPts val="1500"/>
              </a:spcBef>
              <a:spcAft>
                <a:spcPts val="0"/>
              </a:spcAft>
              <a:buFont typeface="Arial" panose="020B0604020202020204" pitchFamily="34" charset="0"/>
              <a:buChar char="•"/>
            </a:pPr>
            <a:endParaRPr lang="sv-SE" sz="1800" b="0" i="0" u="none" strike="noStrike" dirty="0">
              <a:solidFill>
                <a:srgbClr val="374151"/>
              </a:solidFill>
              <a:effectLst/>
              <a:latin typeface="Roboto" panose="02000000000000000000" pitchFamily="2" charset="0"/>
            </a:endParaRPr>
          </a:p>
          <a:p>
            <a:pPr rtl="0" fontAlgn="base">
              <a:spcBef>
                <a:spcPts val="1500"/>
              </a:spcBef>
              <a:spcAft>
                <a:spcPts val="0"/>
              </a:spcAft>
              <a:buFont typeface="Arial" panose="020B0604020202020204" pitchFamily="34" charset="0"/>
              <a:buChar char="•"/>
            </a:pPr>
            <a:endParaRPr lang="sv-SE" sz="1800" b="0" i="0" u="none" strike="noStrike" dirty="0">
              <a:solidFill>
                <a:srgbClr val="374151"/>
              </a:solidFill>
              <a:effectLst/>
              <a:latin typeface="Roboto" panose="02000000000000000000" pitchFamily="2" charset="0"/>
            </a:endParaRPr>
          </a:p>
          <a:p>
            <a:endParaRPr lang="sv-SE" dirty="0"/>
          </a:p>
        </p:txBody>
      </p:sp>
      <p:sp>
        <p:nvSpPr>
          <p:cNvPr id="5" name="textruta 4">
            <a:extLst>
              <a:ext uri="{FF2B5EF4-FFF2-40B4-BE49-F238E27FC236}">
                <a16:creationId xmlns:a16="http://schemas.microsoft.com/office/drawing/2014/main" id="{69B25C05-BA01-5CDA-91E0-F1CC81B40C67}"/>
              </a:ext>
            </a:extLst>
          </p:cNvPr>
          <p:cNvSpPr txBox="1"/>
          <p:nvPr/>
        </p:nvSpPr>
        <p:spPr>
          <a:xfrm>
            <a:off x="388189" y="888521"/>
            <a:ext cx="8367622" cy="4233980"/>
          </a:xfrm>
          <a:prstGeom prst="rect">
            <a:avLst/>
          </a:prstGeom>
          <a:noFill/>
        </p:spPr>
        <p:txBody>
          <a:bodyPr wrap="square">
            <a:spAutoFit/>
          </a:bodyPr>
          <a:lstStyle/>
          <a:p>
            <a:pPr marL="228600" lvl="0" indent="-228600">
              <a:lnSpc>
                <a:spcPct val="107000"/>
              </a:lnSpc>
              <a:buAutoNum type="arabicPlain" startAt="2"/>
            </a:pPr>
            <a:r>
              <a:rPr lang="sv-SE" sz="1600" b="1" dirty="0">
                <a:effectLst/>
                <a:latin typeface="+mj-lt"/>
                <a:ea typeface="Calibri" panose="020F0502020204030204" pitchFamily="34" charset="0"/>
                <a:cs typeface="Times New Roman" panose="02020603050405020304" pitchFamily="18" charset="0"/>
              </a:rPr>
              <a:t>Grundläggande syftet med insatserna:    </a:t>
            </a:r>
          </a:p>
          <a:p>
            <a:pPr marL="228600" lvl="0" indent="-228600">
              <a:lnSpc>
                <a:spcPct val="107000"/>
              </a:lnSpc>
              <a:buAutoNum type="arabicPlain" startAt="2"/>
            </a:pPr>
            <a:endParaRPr lang="sv-SE" sz="1100" dirty="0">
              <a:latin typeface="+mj-lt"/>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
            </a:pPr>
            <a:r>
              <a:rPr lang="sv-SE" sz="1600" dirty="0">
                <a:effectLst/>
                <a:latin typeface="+mj-lt"/>
                <a:ea typeface="Calibri" panose="020F0502020204030204" pitchFamily="34" charset="0"/>
                <a:cs typeface="Times New Roman" panose="02020603050405020304" pitchFamily="18" charset="0"/>
              </a:rPr>
              <a:t>Både kompetensutvecklingen och meriteringens syfte är att utveckla undervisningsskickligheten samt öka attraktionskraften till yrket </a:t>
            </a:r>
          </a:p>
          <a:p>
            <a:pPr marL="285750" lvl="0" indent="-285750">
              <a:lnSpc>
                <a:spcPct val="107000"/>
              </a:lnSpc>
              <a:buFont typeface="Wingdings" panose="05000000000000000000" pitchFamily="2" charset="2"/>
              <a:buChar char="§"/>
            </a:pPr>
            <a:endParaRPr lang="sv-SE" sz="1600" dirty="0">
              <a:latin typeface="+mj-lt"/>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
            </a:pPr>
            <a:r>
              <a:rPr lang="sv-SE" sz="1600" dirty="0">
                <a:effectLst/>
                <a:latin typeface="+mj-lt"/>
                <a:ea typeface="Calibri" panose="020F0502020204030204" pitchFamily="34" charset="0"/>
                <a:cs typeface="Times New Roman" panose="02020603050405020304" pitchFamily="18" charset="0"/>
              </a:rPr>
              <a:t>Vi har ett skolsystem i Sverige som ska garantera likvärdiga förutsättningar för elever och lärare oavsett var man bor och verkar, professionsprogrammet har en roll att stärka det</a:t>
            </a:r>
          </a:p>
          <a:p>
            <a:pPr marL="285750" lvl="0" indent="-285750">
              <a:lnSpc>
                <a:spcPct val="107000"/>
              </a:lnSpc>
              <a:buFont typeface="Wingdings" panose="05000000000000000000" pitchFamily="2" charset="2"/>
              <a:buChar char="§"/>
            </a:pPr>
            <a:endParaRPr lang="sv-SE" sz="1600" dirty="0">
              <a:latin typeface="+mj-lt"/>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
            </a:pPr>
            <a:r>
              <a:rPr lang="sv-SE" sz="1600" dirty="0">
                <a:effectLst/>
                <a:latin typeface="+mj-lt"/>
                <a:ea typeface="Calibri" panose="020F0502020204030204" pitchFamily="34" charset="0"/>
                <a:cs typeface="Times New Roman" panose="02020603050405020304" pitchFamily="18" charset="0"/>
              </a:rPr>
              <a:t>En palett av insatser att välja mellan för att möta den enskildes behov, men med samma mål kopplat till undervisningen</a:t>
            </a:r>
          </a:p>
          <a:p>
            <a:pPr lvl="0">
              <a:lnSpc>
                <a:spcPct val="107000"/>
              </a:lnSpc>
            </a:pP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sv-SE" sz="1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86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3146D45-8795-01E8-70A0-EC895D04F447}"/>
              </a:ext>
            </a:extLst>
          </p:cNvPr>
          <p:cNvSpPr>
            <a:spLocks noGrp="1"/>
          </p:cNvSpPr>
          <p:nvPr>
            <p:ph idx="1"/>
          </p:nvPr>
        </p:nvSpPr>
        <p:spPr>
          <a:xfrm>
            <a:off x="468000" y="422694"/>
            <a:ext cx="7909518" cy="4107361"/>
          </a:xfrm>
        </p:spPr>
        <p:txBody>
          <a:bodyPr/>
          <a:lstStyle/>
          <a:p>
            <a:pPr marL="0" lvl="0" indent="0">
              <a:lnSpc>
                <a:spcPct val="107000"/>
              </a:lnSpc>
              <a:buNone/>
            </a:pPr>
            <a:r>
              <a:rPr lang="sv-SE" sz="1100" b="1" dirty="0">
                <a:effectLst/>
                <a:latin typeface="Calibri" panose="020F0502020204030204" pitchFamily="34" charset="0"/>
                <a:ea typeface="Calibri" panose="020F0502020204030204" pitchFamily="34" charset="0"/>
                <a:cs typeface="Times New Roman" panose="02020603050405020304" pitchFamily="18" charset="0"/>
              </a:rPr>
              <a:t>               </a:t>
            </a:r>
            <a:r>
              <a:rPr lang="sv-SE" b="1" dirty="0">
                <a:effectLst/>
                <a:latin typeface="+mj-lt"/>
                <a:ea typeface="Calibri" panose="020F0502020204030204" pitchFamily="34" charset="0"/>
                <a:cs typeface="Times New Roman" panose="02020603050405020304" pitchFamily="18" charset="0"/>
              </a:rPr>
              <a:t>3  Ett delat ansvar mellan huvudman och stat</a:t>
            </a:r>
          </a:p>
          <a:p>
            <a:pPr marL="0" lvl="0" indent="0">
              <a:lnSpc>
                <a:spcPct val="107000"/>
              </a:lnSpc>
              <a:buNone/>
            </a:pPr>
            <a:endParaRPr lang="sv-SE" dirty="0">
              <a:effectLst/>
              <a:latin typeface="+mj-lt"/>
              <a:ea typeface="Calibri" panose="020F0502020204030204" pitchFamily="34" charset="0"/>
              <a:cs typeface="Times New Roman" panose="02020603050405020304" pitchFamily="18" charset="0"/>
            </a:endParaRPr>
          </a:p>
          <a:p>
            <a:pPr marL="628650" lvl="1" indent="-171450">
              <a:lnSpc>
                <a:spcPct val="107000"/>
              </a:lnSpc>
              <a:buFont typeface="Wingdings" panose="05000000000000000000" pitchFamily="2" charset="2"/>
              <a:buChar char="§"/>
            </a:pPr>
            <a:r>
              <a:rPr lang="sv-SE" sz="1600" dirty="0">
                <a:effectLst/>
                <a:latin typeface="+mj-lt"/>
                <a:ea typeface="Calibri" panose="020F0502020204030204" pitchFamily="34" charset="0"/>
                <a:cs typeface="Times New Roman" panose="02020603050405020304" pitchFamily="18" charset="0"/>
              </a:rPr>
              <a:t>Målgrupperna i systemet verkar idag inom tre avtalsområden, här behöver parterna förhandla om vilka förutsättningar som krävs för att genomföra programmet, hur ska arbetstiden förläggas, antal arbetsdagar, kompetensutvecklingstiden, tid för undervisning och övrig tid mm är frågor till parterna.   </a:t>
            </a:r>
          </a:p>
          <a:p>
            <a:pPr marL="457200" lvl="1" indent="0">
              <a:lnSpc>
                <a:spcPct val="107000"/>
              </a:lnSpc>
              <a:buNone/>
            </a:pPr>
            <a:endParaRPr lang="sv-SE" sz="1600" dirty="0">
              <a:effectLst/>
              <a:latin typeface="+mj-lt"/>
              <a:ea typeface="Calibri" panose="020F0502020204030204" pitchFamily="34" charset="0"/>
              <a:cs typeface="Times New Roman" panose="02020603050405020304" pitchFamily="18" charset="0"/>
            </a:endParaRPr>
          </a:p>
          <a:p>
            <a:pPr marL="628650" lvl="1" indent="-171450">
              <a:lnSpc>
                <a:spcPct val="107000"/>
              </a:lnSpc>
              <a:buFont typeface="Wingdings" panose="05000000000000000000" pitchFamily="2" charset="2"/>
              <a:buChar char="§"/>
            </a:pPr>
            <a:r>
              <a:rPr lang="sv-SE" sz="1600" dirty="0">
                <a:effectLst/>
                <a:latin typeface="+mj-lt"/>
                <a:ea typeface="Calibri" panose="020F0502020204030204" pitchFamily="34" charset="0"/>
                <a:cs typeface="Times New Roman" panose="02020603050405020304" pitchFamily="18" charset="0"/>
              </a:rPr>
              <a:t>Stärka kåren och stärka enheten, enhetens behov av ett organiserat kvalitetsarbete kommer att vara lika stort, men kan få en nyttig injektion från lärare som genomfört professionsprogrammet, alla insatser vilar på vetenskaplig grund  </a:t>
            </a:r>
          </a:p>
          <a:p>
            <a:pPr marL="457200" lvl="1" indent="0">
              <a:lnSpc>
                <a:spcPct val="107000"/>
              </a:lnSpc>
              <a:buNone/>
            </a:pPr>
            <a:endParaRPr lang="sv-SE" sz="1600" dirty="0">
              <a:effectLst/>
              <a:latin typeface="+mj-lt"/>
              <a:ea typeface="Calibri" panose="020F0502020204030204" pitchFamily="34" charset="0"/>
              <a:cs typeface="Times New Roman" panose="02020603050405020304" pitchFamily="18" charset="0"/>
            </a:endParaRPr>
          </a:p>
          <a:p>
            <a:pPr marL="628650" lvl="1" indent="-171450">
              <a:lnSpc>
                <a:spcPct val="107000"/>
              </a:lnSpc>
              <a:spcAft>
                <a:spcPts val="800"/>
              </a:spcAft>
              <a:buFont typeface="Wingdings" panose="05000000000000000000" pitchFamily="2" charset="2"/>
              <a:buChar char="§"/>
            </a:pPr>
            <a:r>
              <a:rPr lang="sv-SE" sz="1600" dirty="0">
                <a:effectLst/>
                <a:latin typeface="+mj-lt"/>
                <a:ea typeface="Calibri" panose="020F0502020204030204" pitchFamily="34" charset="0"/>
                <a:cs typeface="Times New Roman" panose="02020603050405020304" pitchFamily="18" charset="0"/>
              </a:rPr>
              <a:t>Implementering startar vt-25 och kommer sannolikt ske i flera etapper.  </a:t>
            </a:r>
          </a:p>
          <a:p>
            <a:endParaRPr lang="sv-SE" dirty="0"/>
          </a:p>
        </p:txBody>
      </p:sp>
    </p:spTree>
    <p:extLst>
      <p:ext uri="{BB962C8B-B14F-4D97-AF65-F5344CB8AC3E}">
        <p14:creationId xmlns:p14="http://schemas.microsoft.com/office/powerpoint/2010/main" val="20845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2752B8-E5B8-AFBF-E550-D27BE832D78B}"/>
              </a:ext>
            </a:extLst>
          </p:cNvPr>
          <p:cNvPicPr>
            <a:picLocks noChangeAspect="1"/>
          </p:cNvPicPr>
          <p:nvPr/>
        </p:nvPicPr>
        <p:blipFill>
          <a:blip r:embed="rId3"/>
          <a:srcRect t="3907" b="3907"/>
          <a:stretch/>
        </p:blipFill>
        <p:spPr>
          <a:xfrm>
            <a:off x="0" y="4293"/>
            <a:ext cx="9144000" cy="4741558"/>
          </a:xfrm>
          <a:prstGeom prst="rect">
            <a:avLst/>
          </a:prstGeom>
        </p:spPr>
      </p:pic>
      <p:sp>
        <p:nvSpPr>
          <p:cNvPr id="2" name="Rubrik 1">
            <a:extLst>
              <a:ext uri="{FF2B5EF4-FFF2-40B4-BE49-F238E27FC236}">
                <a16:creationId xmlns:a16="http://schemas.microsoft.com/office/drawing/2014/main" id="{57330C40-8B52-B8C2-73E0-4D239576FDEB}"/>
              </a:ext>
            </a:extLst>
          </p:cNvPr>
          <p:cNvSpPr>
            <a:spLocks noGrp="1"/>
          </p:cNvSpPr>
          <p:nvPr>
            <p:ph type="title"/>
          </p:nvPr>
        </p:nvSpPr>
        <p:spPr>
          <a:xfrm>
            <a:off x="467999" y="313200"/>
            <a:ext cx="7625869" cy="923772"/>
          </a:xfrm>
        </p:spPr>
        <p:txBody>
          <a:bodyPr/>
          <a:lstStyle/>
          <a:p>
            <a:r>
              <a:rPr lang="sv-SE" dirty="0">
                <a:solidFill>
                  <a:schemeClr val="bg2"/>
                </a:solidFill>
              </a:rPr>
              <a:t>Professionsprogrammets övergripande syfte</a:t>
            </a:r>
            <a:endParaRPr lang="sv-SE" sz="2400" dirty="0">
              <a:solidFill>
                <a:schemeClr val="bg2"/>
              </a:solidFill>
            </a:endParaRPr>
          </a:p>
        </p:txBody>
      </p:sp>
      <p:sp>
        <p:nvSpPr>
          <p:cNvPr id="3" name="Platshållare för innehåll 2">
            <a:extLst>
              <a:ext uri="{FF2B5EF4-FFF2-40B4-BE49-F238E27FC236}">
                <a16:creationId xmlns:a16="http://schemas.microsoft.com/office/drawing/2014/main" id="{8A12D7A3-8D91-C1B6-36AF-F48BA46E4E18}"/>
              </a:ext>
            </a:extLst>
          </p:cNvPr>
          <p:cNvSpPr>
            <a:spLocks noGrp="1"/>
          </p:cNvSpPr>
          <p:nvPr>
            <p:ph idx="1"/>
          </p:nvPr>
        </p:nvSpPr>
        <p:spPr>
          <a:xfrm>
            <a:off x="468000" y="1692000"/>
            <a:ext cx="4104000" cy="2838055"/>
          </a:xfrm>
        </p:spPr>
        <p:txBody>
          <a:bodyPr>
            <a:normAutofit/>
          </a:bodyPr>
          <a:lstStyle/>
          <a:p>
            <a:pPr marL="0" indent="0">
              <a:buNone/>
            </a:pPr>
            <a:r>
              <a:rPr lang="sv-SE" dirty="0">
                <a:solidFill>
                  <a:srgbClr val="000000"/>
                </a:solidFill>
                <a:effectLst/>
                <a:latin typeface="+mn-lt"/>
                <a:ea typeface="Times New Roman" panose="02020603050405020304" pitchFamily="18" charset="0"/>
              </a:rPr>
              <a:t>Förskollärare, lärare och rektorer inom skolväsendet ska erbjudas en strukturerad </a:t>
            </a:r>
            <a:br>
              <a:rPr lang="sv-SE" dirty="0">
                <a:solidFill>
                  <a:srgbClr val="000000"/>
                </a:solidFill>
                <a:effectLst/>
                <a:latin typeface="+mn-lt"/>
                <a:ea typeface="Times New Roman" panose="02020603050405020304" pitchFamily="18" charset="0"/>
              </a:rPr>
            </a:br>
            <a:r>
              <a:rPr lang="sv-SE" dirty="0">
                <a:solidFill>
                  <a:srgbClr val="000000"/>
                </a:solidFill>
                <a:effectLst/>
                <a:latin typeface="+mn-lt"/>
                <a:ea typeface="Times New Roman" panose="02020603050405020304" pitchFamily="18" charset="0"/>
              </a:rPr>
              <a:t>och likvärdig kompetensutveckling </a:t>
            </a:r>
            <a:r>
              <a:rPr lang="sv-SE" dirty="0">
                <a:latin typeface="+mn-lt"/>
              </a:rPr>
              <a:t>under hela yrkeslivet i syfte att:</a:t>
            </a:r>
          </a:p>
          <a:p>
            <a:r>
              <a:rPr lang="sv-SE" dirty="0">
                <a:latin typeface="+mn-lt"/>
              </a:rPr>
              <a:t>utveckla undervisningens kvalitet</a:t>
            </a:r>
          </a:p>
          <a:p>
            <a:r>
              <a:rPr lang="sv-SE" dirty="0">
                <a:latin typeface="+mn-lt"/>
              </a:rPr>
              <a:t>stärka professionerna</a:t>
            </a:r>
            <a:endParaRPr lang="sv-SE" b="0" i="0" u="none" strike="noStrike" baseline="0" dirty="0">
              <a:latin typeface="+mn-lt"/>
            </a:endParaRPr>
          </a:p>
          <a:p>
            <a:r>
              <a:rPr lang="sv-SE" dirty="0">
                <a:latin typeface="+mn-lt"/>
              </a:rPr>
              <a:t>öka skolyrkenas attraktionskraft</a:t>
            </a:r>
          </a:p>
          <a:p>
            <a:r>
              <a:rPr lang="sv-SE" dirty="0">
                <a:latin typeface="+mn-lt"/>
              </a:rPr>
              <a:t>öka likvärdigheten i </a:t>
            </a:r>
            <a:r>
              <a:rPr lang="sv-SE" b="0" i="0" u="none" strike="noStrike" baseline="0" dirty="0">
                <a:latin typeface="+mn-lt"/>
              </a:rPr>
              <a:t>utbildningen.</a:t>
            </a:r>
          </a:p>
        </p:txBody>
      </p:sp>
    </p:spTree>
    <p:extLst>
      <p:ext uri="{BB962C8B-B14F-4D97-AF65-F5344CB8AC3E}">
        <p14:creationId xmlns:p14="http://schemas.microsoft.com/office/powerpoint/2010/main" val="406561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3A506A2-857F-9225-60FA-C20D71BAC13A}"/>
              </a:ext>
            </a:extLst>
          </p:cNvPr>
          <p:cNvPicPr>
            <a:picLocks noChangeAspect="1"/>
          </p:cNvPicPr>
          <p:nvPr/>
        </p:nvPicPr>
        <p:blipFill rotWithShape="1">
          <a:blip r:embed="rId2"/>
          <a:srcRect b="7856"/>
          <a:stretch/>
        </p:blipFill>
        <p:spPr>
          <a:xfrm>
            <a:off x="0" y="0"/>
            <a:ext cx="9144000" cy="4739425"/>
          </a:xfrm>
          <a:prstGeom prst="rect">
            <a:avLst/>
          </a:prstGeom>
        </p:spPr>
      </p:pic>
      <p:sp>
        <p:nvSpPr>
          <p:cNvPr id="2" name="Rubrik 1">
            <a:extLst>
              <a:ext uri="{FF2B5EF4-FFF2-40B4-BE49-F238E27FC236}">
                <a16:creationId xmlns:a16="http://schemas.microsoft.com/office/drawing/2014/main" id="{57330C40-8B52-B8C2-73E0-4D239576FDEB}"/>
              </a:ext>
            </a:extLst>
          </p:cNvPr>
          <p:cNvSpPr>
            <a:spLocks noGrp="1"/>
          </p:cNvSpPr>
          <p:nvPr>
            <p:ph type="title"/>
          </p:nvPr>
        </p:nvSpPr>
        <p:spPr/>
        <p:txBody>
          <a:bodyPr/>
          <a:lstStyle/>
          <a:p>
            <a:r>
              <a:rPr lang="sv-SE" dirty="0">
                <a:solidFill>
                  <a:schemeClr val="bg2"/>
                </a:solidFill>
              </a:rPr>
              <a:t>Tidslinje beslutsprocess</a:t>
            </a:r>
          </a:p>
        </p:txBody>
      </p:sp>
    </p:spTree>
    <p:extLst>
      <p:ext uri="{BB962C8B-B14F-4D97-AF65-F5344CB8AC3E}">
        <p14:creationId xmlns:p14="http://schemas.microsoft.com/office/powerpoint/2010/main" val="65479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1154A50-0648-A7AF-0EFB-16CBA40009E7}"/>
              </a:ext>
            </a:extLst>
          </p:cNvPr>
          <p:cNvSpPr>
            <a:spLocks noGrp="1"/>
          </p:cNvSpPr>
          <p:nvPr>
            <p:ph type="title"/>
          </p:nvPr>
        </p:nvSpPr>
        <p:spPr>
          <a:xfrm>
            <a:off x="685800" y="233948"/>
            <a:ext cx="7886700" cy="994172"/>
          </a:xfrm>
        </p:spPr>
        <p:txBody>
          <a:bodyPr/>
          <a:lstStyle/>
          <a:p>
            <a:pPr algn="ctr"/>
            <a:r>
              <a:rPr lang="sv-SE" dirty="0"/>
              <a:t>Skollagen § 34</a:t>
            </a:r>
          </a:p>
        </p:txBody>
      </p:sp>
      <p:sp>
        <p:nvSpPr>
          <p:cNvPr id="8" name="Platshållare för innehåll 7">
            <a:extLst>
              <a:ext uri="{FF2B5EF4-FFF2-40B4-BE49-F238E27FC236}">
                <a16:creationId xmlns:a16="http://schemas.microsoft.com/office/drawing/2014/main" id="{C9074CE5-E172-10A8-6784-A3EAE702D082}"/>
              </a:ext>
            </a:extLst>
          </p:cNvPr>
          <p:cNvSpPr>
            <a:spLocks noGrp="1"/>
          </p:cNvSpPr>
          <p:nvPr>
            <p:ph sz="half" idx="1"/>
          </p:nvPr>
        </p:nvSpPr>
        <p:spPr>
          <a:xfrm>
            <a:off x="628651" y="1333822"/>
            <a:ext cx="3886200" cy="3263504"/>
          </a:xfrm>
        </p:spPr>
        <p:txBody>
          <a:bodyPr>
            <a:normAutofit/>
          </a:bodyPr>
          <a:lstStyle/>
          <a:p>
            <a:r>
              <a:rPr lang="sv-SE" sz="1400" dirty="0"/>
              <a:t>Huvudmannen ska se till att personalen som har hand om utbildningen i den verksamhet som huvudmannen har ansvar för enligt denna lag ges möjligheter till kompetensutveckling.</a:t>
            </a:r>
          </a:p>
        </p:txBody>
      </p:sp>
      <p:sp>
        <p:nvSpPr>
          <p:cNvPr id="9" name="Platshållare för innehåll 8">
            <a:extLst>
              <a:ext uri="{FF2B5EF4-FFF2-40B4-BE49-F238E27FC236}">
                <a16:creationId xmlns:a16="http://schemas.microsoft.com/office/drawing/2014/main" id="{842E9694-837C-E64D-F4F9-2A3C8BA3DD64}"/>
              </a:ext>
            </a:extLst>
          </p:cNvPr>
          <p:cNvSpPr>
            <a:spLocks noGrp="1"/>
          </p:cNvSpPr>
          <p:nvPr>
            <p:ph sz="half" idx="2"/>
          </p:nvPr>
        </p:nvSpPr>
        <p:spPr/>
        <p:txBody>
          <a:bodyPr>
            <a:normAutofit/>
          </a:bodyPr>
          <a:lstStyle/>
          <a:p>
            <a:r>
              <a:rPr lang="sv-SE" sz="1400" i="1" dirty="0">
                <a:highlight>
                  <a:srgbClr val="FFFF00"/>
                </a:highlight>
              </a:rPr>
              <a:t>Det ska inom skolväsendet finnas ett nationellt professionsprogram </a:t>
            </a:r>
            <a:r>
              <a:rPr lang="sv-SE" sz="1400" i="1" dirty="0"/>
              <a:t>fö</a:t>
            </a:r>
            <a:r>
              <a:rPr lang="sv-SE" sz="1400" i="1" dirty="0">
                <a:highlight>
                  <a:srgbClr val="FFFF00"/>
                </a:highlight>
              </a:rPr>
              <a:t>r rektorer, lärare och förskollärare. </a:t>
            </a:r>
            <a:r>
              <a:rPr lang="sv-SE" sz="1400" i="1" dirty="0"/>
              <a:t>Programmet ska innehålla dels en nationell struktur för kompetensutveckling för rektorer, lärare och förskollärare, dels ett nationellt meriteringssystem för legitimerade lärare och legitimerade förskollärare</a:t>
            </a:r>
            <a:endParaRPr lang="sv-SE" sz="1400" dirty="0"/>
          </a:p>
        </p:txBody>
      </p:sp>
    </p:spTree>
    <p:extLst>
      <p:ext uri="{BB962C8B-B14F-4D97-AF65-F5344CB8AC3E}">
        <p14:creationId xmlns:p14="http://schemas.microsoft.com/office/powerpoint/2010/main" val="351022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21B6D10-AA92-5444-13BB-A3ADDFE91511}"/>
              </a:ext>
            </a:extLst>
          </p:cNvPr>
          <p:cNvSpPr>
            <a:spLocks noGrp="1"/>
          </p:cNvSpPr>
          <p:nvPr>
            <p:ph sz="half" idx="1"/>
          </p:nvPr>
        </p:nvSpPr>
        <p:spPr/>
        <p:txBody>
          <a:bodyPr>
            <a:normAutofit/>
          </a:bodyPr>
          <a:lstStyle/>
          <a:p>
            <a:r>
              <a:rPr lang="sv-SE" sz="1400" dirty="0"/>
              <a:t>Huvudmannen ska se till att all personal i den verksamhet som huvudmannen har ansvar för enligt denna lag har nödvändiga insikter i de föreskrifter som gäller för skolväsendet. </a:t>
            </a:r>
          </a:p>
        </p:txBody>
      </p:sp>
      <p:sp>
        <p:nvSpPr>
          <p:cNvPr id="4" name="Platshållare för innehåll 3">
            <a:extLst>
              <a:ext uri="{FF2B5EF4-FFF2-40B4-BE49-F238E27FC236}">
                <a16:creationId xmlns:a16="http://schemas.microsoft.com/office/drawing/2014/main" id="{BFA39068-5AAA-3EA8-30A2-FCBCAE477F0C}"/>
              </a:ext>
            </a:extLst>
          </p:cNvPr>
          <p:cNvSpPr>
            <a:spLocks noGrp="1"/>
          </p:cNvSpPr>
          <p:nvPr>
            <p:ph sz="half" idx="2"/>
          </p:nvPr>
        </p:nvSpPr>
        <p:spPr/>
        <p:txBody>
          <a:bodyPr>
            <a:noAutofit/>
          </a:bodyPr>
          <a:lstStyle/>
          <a:p>
            <a:pPr marL="0" indent="0">
              <a:buNone/>
            </a:pPr>
            <a:r>
              <a:rPr lang="sv-SE" sz="1400" i="1" dirty="0"/>
              <a:t>Det nationella meriteringssystemet ska innehålla meriteringsnivåer. En av meriteringsnivåerna ska förutsätta en examen på forskarnivå. </a:t>
            </a:r>
          </a:p>
          <a:p>
            <a:pPr marL="0" indent="0">
              <a:buNone/>
            </a:pPr>
            <a:r>
              <a:rPr lang="sv-SE" sz="1400" i="1" dirty="0"/>
              <a:t>Den nationella strukturen för kompetensutveckling ska innehålla </a:t>
            </a:r>
          </a:p>
          <a:p>
            <a:pPr marL="385763" indent="-385763">
              <a:buAutoNum type="arabicPeriod"/>
            </a:pPr>
            <a:r>
              <a:rPr lang="sv-SE" sz="1400" i="1" dirty="0">
                <a:highlight>
                  <a:srgbClr val="FFFF00"/>
                </a:highlight>
              </a:rPr>
              <a:t>kompetensutvecklingsinsatser som kan ligga till grund för meriteringsnivå</a:t>
            </a:r>
            <a:r>
              <a:rPr lang="sv-SE" sz="1400" i="1" dirty="0"/>
              <a:t>, och </a:t>
            </a:r>
          </a:p>
          <a:p>
            <a:pPr marL="385763" indent="-385763">
              <a:buAutoNum type="arabicPeriod"/>
            </a:pPr>
            <a:r>
              <a:rPr lang="sv-SE" sz="1400" i="1" dirty="0">
                <a:highlight>
                  <a:srgbClr val="FFFF00"/>
                </a:highlight>
              </a:rPr>
              <a:t>andra kompetensutvecklingsinsatser </a:t>
            </a:r>
            <a:r>
              <a:rPr lang="sv-SE" sz="1400" i="1" dirty="0"/>
              <a:t>för lärare och förskollärare samt kompetensutvecklingsinsatser för rektorer…</a:t>
            </a:r>
          </a:p>
        </p:txBody>
      </p:sp>
    </p:spTree>
    <p:extLst>
      <p:ext uri="{BB962C8B-B14F-4D97-AF65-F5344CB8AC3E}">
        <p14:creationId xmlns:p14="http://schemas.microsoft.com/office/powerpoint/2010/main" val="252771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5B133-6AAE-24F1-A87C-498B70CB9B06}"/>
              </a:ext>
            </a:extLst>
          </p:cNvPr>
          <p:cNvSpPr>
            <a:spLocks noGrp="1"/>
          </p:cNvSpPr>
          <p:nvPr>
            <p:ph type="title"/>
          </p:nvPr>
        </p:nvSpPr>
        <p:spPr>
          <a:xfrm>
            <a:off x="628650" y="273844"/>
            <a:ext cx="7886700" cy="611060"/>
          </a:xfrm>
        </p:spPr>
        <p:txBody>
          <a:bodyPr/>
          <a:lstStyle/>
          <a:p>
            <a:pPr algn="ctr"/>
            <a:r>
              <a:rPr lang="sv-SE" dirty="0"/>
              <a:t>34 a §</a:t>
            </a:r>
          </a:p>
        </p:txBody>
      </p:sp>
      <p:sp>
        <p:nvSpPr>
          <p:cNvPr id="3" name="Platshållare för innehåll 2">
            <a:extLst>
              <a:ext uri="{FF2B5EF4-FFF2-40B4-BE49-F238E27FC236}">
                <a16:creationId xmlns:a16="http://schemas.microsoft.com/office/drawing/2014/main" id="{BD5D4E4B-5917-2FC8-889D-31A918BC494E}"/>
              </a:ext>
            </a:extLst>
          </p:cNvPr>
          <p:cNvSpPr>
            <a:spLocks noGrp="1"/>
          </p:cNvSpPr>
          <p:nvPr>
            <p:ph sz="half" idx="1"/>
          </p:nvPr>
        </p:nvSpPr>
        <p:spPr>
          <a:xfrm>
            <a:off x="628650" y="838276"/>
            <a:ext cx="3886200" cy="3263504"/>
          </a:xfrm>
        </p:spPr>
        <p:txBody>
          <a:bodyPr>
            <a:normAutofit/>
          </a:bodyPr>
          <a:lstStyle/>
          <a:p>
            <a:pPr>
              <a:lnSpc>
                <a:spcPct val="100000"/>
              </a:lnSpc>
            </a:pPr>
            <a:r>
              <a:rPr lang="sv-SE" sz="1400" dirty="0"/>
              <a:t>Huvudmannen ska se till att all personal i den verksamhet som huvudmannen har ansvar för enligt denna lag har nödvändiga insikter i de föreskrifter som gäller för skolväsendet</a:t>
            </a:r>
          </a:p>
        </p:txBody>
      </p:sp>
      <p:sp>
        <p:nvSpPr>
          <p:cNvPr id="4" name="Platshållare för innehåll 3">
            <a:extLst>
              <a:ext uri="{FF2B5EF4-FFF2-40B4-BE49-F238E27FC236}">
                <a16:creationId xmlns:a16="http://schemas.microsoft.com/office/drawing/2014/main" id="{34065140-4217-B0C6-C250-00A44C9AC1AD}"/>
              </a:ext>
            </a:extLst>
          </p:cNvPr>
          <p:cNvSpPr>
            <a:spLocks noGrp="1"/>
          </p:cNvSpPr>
          <p:nvPr>
            <p:ph sz="half" idx="2"/>
          </p:nvPr>
        </p:nvSpPr>
        <p:spPr>
          <a:xfrm>
            <a:off x="4343400" y="838277"/>
            <a:ext cx="4644189" cy="4263112"/>
          </a:xfrm>
        </p:spPr>
        <p:txBody>
          <a:bodyPr>
            <a:noAutofit/>
          </a:bodyPr>
          <a:lstStyle/>
          <a:p>
            <a:pPr>
              <a:lnSpc>
                <a:spcPct val="120000"/>
              </a:lnSpc>
            </a:pPr>
            <a:r>
              <a:rPr lang="sv-SE" sz="1400" dirty="0"/>
              <a:t>Huvudmannen ska se till att </a:t>
            </a:r>
          </a:p>
          <a:p>
            <a:pPr marL="0" indent="0">
              <a:lnSpc>
                <a:spcPct val="120000"/>
              </a:lnSpc>
              <a:buNone/>
            </a:pPr>
            <a:r>
              <a:rPr lang="sv-SE" sz="1400" i="1" dirty="0"/>
              <a:t>1. all personal i den verksamhet som huvudmannen har ansvar för enligt denna lag har nödvändiga insikter i de föreskrifter som gäller för skolväsendet, och </a:t>
            </a:r>
          </a:p>
          <a:p>
            <a:pPr marL="0" indent="0">
              <a:lnSpc>
                <a:spcPct val="120000"/>
              </a:lnSpc>
              <a:buNone/>
            </a:pPr>
            <a:r>
              <a:rPr lang="sv-SE" sz="1400" i="1" dirty="0"/>
              <a:t>2. personalen som har hand om utbildningen i den verksamhet som huvudmannen har ansvar för enligt denna lag ges möjligheter till kompetensutveckling. </a:t>
            </a:r>
          </a:p>
          <a:p>
            <a:pPr marL="0" indent="0">
              <a:lnSpc>
                <a:spcPct val="120000"/>
              </a:lnSpc>
              <a:buNone/>
            </a:pPr>
            <a:r>
              <a:rPr lang="sv-SE" sz="1400" i="1" dirty="0"/>
              <a:t>Som en del av kompetensutvecklingen enligt första stycket 2 </a:t>
            </a:r>
            <a:r>
              <a:rPr lang="sv-SE" sz="1400" i="1" dirty="0">
                <a:highlight>
                  <a:srgbClr val="FFFF00"/>
                </a:highlight>
              </a:rPr>
              <a:t>ska legitimerade lärare och legitimerade förskollärare ges möjlighet att delta i sådan kompetensutveckling inom det nationella professionsprogrammet som bidrar till att öka yrkesskickligheten och som kan ligga till grund för ett beslut om sådan meriteringsnivå</a:t>
            </a:r>
            <a:r>
              <a:rPr lang="sv-SE" sz="1400" i="1" dirty="0"/>
              <a:t> som inte förutsätter en examen på forskarnivå</a:t>
            </a:r>
            <a:r>
              <a:rPr lang="sv-SE" sz="1400" dirty="0"/>
              <a:t>. </a:t>
            </a:r>
          </a:p>
        </p:txBody>
      </p:sp>
    </p:spTree>
    <p:extLst>
      <p:ext uri="{BB962C8B-B14F-4D97-AF65-F5344CB8AC3E}">
        <p14:creationId xmlns:p14="http://schemas.microsoft.com/office/powerpoint/2010/main" val="156469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4C724D4D-0320-5B87-C788-8E9636EF09CA}"/>
              </a:ext>
            </a:extLst>
          </p:cNvPr>
          <p:cNvSpPr>
            <a:spLocks noGrp="1"/>
          </p:cNvSpPr>
          <p:nvPr>
            <p:ph type="ctrTitle"/>
          </p:nvPr>
        </p:nvSpPr>
        <p:spPr>
          <a:xfrm>
            <a:off x="1143000" y="1187057"/>
            <a:ext cx="6858000" cy="1479943"/>
          </a:xfrm>
        </p:spPr>
        <p:txBody>
          <a:bodyPr/>
          <a:lstStyle/>
          <a:p>
            <a:r>
              <a:rPr lang="sv-SE" dirty="0">
                <a:solidFill>
                  <a:schemeClr val="bg2"/>
                </a:solidFill>
              </a:rPr>
              <a:t>Skolverkets regeringsuppdrag </a:t>
            </a:r>
            <a:br>
              <a:rPr lang="sv-SE" sz="1400" dirty="0">
                <a:solidFill>
                  <a:schemeClr val="bg2"/>
                </a:solidFill>
              </a:rPr>
            </a:br>
            <a:endParaRPr lang="sv-SE" dirty="0"/>
          </a:p>
        </p:txBody>
      </p:sp>
      <p:pic>
        <p:nvPicPr>
          <p:cNvPr id="7" name="Bildobjekt 6">
            <a:extLst>
              <a:ext uri="{FF2B5EF4-FFF2-40B4-BE49-F238E27FC236}">
                <a16:creationId xmlns:a16="http://schemas.microsoft.com/office/drawing/2014/main" id="{E5181E11-1764-8331-F9CA-113F3D67E198}"/>
              </a:ext>
            </a:extLst>
          </p:cNvPr>
          <p:cNvPicPr>
            <a:picLocks noChangeAspect="1"/>
          </p:cNvPicPr>
          <p:nvPr/>
        </p:nvPicPr>
        <p:blipFill>
          <a:blip r:embed="rId2"/>
          <a:stretch>
            <a:fillRect/>
          </a:stretch>
        </p:blipFill>
        <p:spPr>
          <a:xfrm>
            <a:off x="2294951" y="2519142"/>
            <a:ext cx="4467012" cy="1310323"/>
          </a:xfrm>
          <a:prstGeom prst="rect">
            <a:avLst/>
          </a:prstGeom>
        </p:spPr>
      </p:pic>
    </p:spTree>
    <p:extLst>
      <p:ext uri="{BB962C8B-B14F-4D97-AF65-F5344CB8AC3E}">
        <p14:creationId xmlns:p14="http://schemas.microsoft.com/office/powerpoint/2010/main" val="120672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clipart, Grafik, logotyp, design&#10;&#10;Automatiskt genererad beskrivning">
            <a:extLst>
              <a:ext uri="{FF2B5EF4-FFF2-40B4-BE49-F238E27FC236}">
                <a16:creationId xmlns:a16="http://schemas.microsoft.com/office/drawing/2014/main" id="{CABF1194-6435-7845-16C9-7676FA951830}"/>
              </a:ext>
            </a:extLst>
          </p:cNvPr>
          <p:cNvPicPr>
            <a:picLocks noChangeAspect="1"/>
          </p:cNvPicPr>
          <p:nvPr/>
        </p:nvPicPr>
        <p:blipFill rotWithShape="1">
          <a:blip r:embed="rId3"/>
          <a:srcRect b="7939"/>
          <a:stretch/>
        </p:blipFill>
        <p:spPr>
          <a:xfrm>
            <a:off x="0" y="0"/>
            <a:ext cx="9144000" cy="4735132"/>
          </a:xfrm>
          <a:prstGeom prst="rect">
            <a:avLst/>
          </a:prstGeom>
        </p:spPr>
      </p:pic>
      <p:sp>
        <p:nvSpPr>
          <p:cNvPr id="2" name="Rubrik 1">
            <a:extLst>
              <a:ext uri="{FF2B5EF4-FFF2-40B4-BE49-F238E27FC236}">
                <a16:creationId xmlns:a16="http://schemas.microsoft.com/office/drawing/2014/main" id="{57330C40-8B52-B8C2-73E0-4D239576FDEB}"/>
              </a:ext>
            </a:extLst>
          </p:cNvPr>
          <p:cNvSpPr>
            <a:spLocks noGrp="1"/>
          </p:cNvSpPr>
          <p:nvPr>
            <p:ph type="title"/>
          </p:nvPr>
        </p:nvSpPr>
        <p:spPr>
          <a:xfrm>
            <a:off x="468000" y="313200"/>
            <a:ext cx="8061638" cy="923772"/>
          </a:xfrm>
        </p:spPr>
        <p:txBody>
          <a:bodyPr/>
          <a:lstStyle/>
          <a:p>
            <a:r>
              <a:rPr lang="sv-SE" dirty="0">
                <a:solidFill>
                  <a:schemeClr val="bg2"/>
                </a:solidFill>
              </a:rPr>
              <a:t>Skolverkets regeringsuppdrag: </a:t>
            </a:r>
            <a:br>
              <a:rPr lang="sv-SE" dirty="0">
                <a:solidFill>
                  <a:schemeClr val="bg2"/>
                </a:solidFill>
              </a:rPr>
            </a:br>
            <a:r>
              <a:rPr lang="sv-SE" sz="2000" dirty="0">
                <a:solidFill>
                  <a:schemeClr val="bg2"/>
                </a:solidFill>
              </a:rPr>
              <a:t>Nationell struktur för kompetensutveckling</a:t>
            </a:r>
          </a:p>
        </p:txBody>
      </p:sp>
      <p:sp>
        <p:nvSpPr>
          <p:cNvPr id="3" name="Platshållare för innehåll 2">
            <a:extLst>
              <a:ext uri="{FF2B5EF4-FFF2-40B4-BE49-F238E27FC236}">
                <a16:creationId xmlns:a16="http://schemas.microsoft.com/office/drawing/2014/main" id="{8A12D7A3-8D91-C1B6-36AF-F48BA46E4E18}"/>
              </a:ext>
            </a:extLst>
          </p:cNvPr>
          <p:cNvSpPr>
            <a:spLocks noGrp="1"/>
          </p:cNvSpPr>
          <p:nvPr>
            <p:ph idx="1"/>
          </p:nvPr>
        </p:nvSpPr>
        <p:spPr>
          <a:xfrm>
            <a:off x="468000" y="1357314"/>
            <a:ext cx="5267392" cy="3172742"/>
          </a:xfrm>
        </p:spPr>
        <p:txBody>
          <a:bodyPr/>
          <a:lstStyle/>
          <a:p>
            <a:r>
              <a:rPr lang="sv-SE" dirty="0">
                <a:solidFill>
                  <a:srgbClr val="000000"/>
                </a:solidFill>
                <a:latin typeface="+mj-lt"/>
              </a:rPr>
              <a:t>Ta fram </a:t>
            </a:r>
            <a:r>
              <a:rPr lang="sv-SE" b="1" dirty="0">
                <a:solidFill>
                  <a:srgbClr val="000000"/>
                </a:solidFill>
                <a:latin typeface="+mj-lt"/>
              </a:rPr>
              <a:t>ett i</a:t>
            </a:r>
            <a:r>
              <a:rPr lang="sv-SE" sz="1600" b="1" i="0" dirty="0">
                <a:solidFill>
                  <a:srgbClr val="000000"/>
                </a:solidFill>
                <a:effectLst/>
                <a:latin typeface="+mj-lt"/>
              </a:rPr>
              <a:t>nnehåll i en nationell struktur för kompetensutveckling </a:t>
            </a:r>
            <a:r>
              <a:rPr lang="sv-SE" sz="1600" b="0" i="0" dirty="0">
                <a:solidFill>
                  <a:srgbClr val="000000"/>
                </a:solidFill>
                <a:effectLst/>
                <a:latin typeface="+mj-lt"/>
              </a:rPr>
              <a:t>för rektorers, lärares och förskollärares professionella utveckling.</a:t>
            </a:r>
          </a:p>
          <a:p>
            <a:r>
              <a:rPr lang="sv-SE" dirty="0">
                <a:solidFill>
                  <a:srgbClr val="000000"/>
                </a:solidFill>
                <a:latin typeface="+mj-lt"/>
              </a:rPr>
              <a:t>Utreda </a:t>
            </a:r>
            <a:r>
              <a:rPr lang="sv-SE" b="1" dirty="0">
                <a:solidFill>
                  <a:srgbClr val="000000"/>
                </a:solidFill>
                <a:latin typeface="+mj-lt"/>
              </a:rPr>
              <a:t>e</a:t>
            </a:r>
            <a:r>
              <a:rPr lang="sv-SE" sz="1600" b="1" i="0" dirty="0">
                <a:solidFill>
                  <a:srgbClr val="000000"/>
                </a:solidFill>
                <a:effectLst/>
                <a:latin typeface="+mj-lt"/>
              </a:rPr>
              <a:t>n struktur för samarbete mellan myndigheten och universitet och högskolor samt yrkeshögskolan</a:t>
            </a:r>
            <a:r>
              <a:rPr lang="sv-SE" sz="1600" b="0" i="0" dirty="0">
                <a:solidFill>
                  <a:srgbClr val="000000"/>
                </a:solidFill>
                <a:effectLst/>
                <a:latin typeface="+mj-lt"/>
              </a:rPr>
              <a:t> som syftar till att utveckla insatser inom den nationella strukturen för kompetensutveckling.</a:t>
            </a:r>
          </a:p>
          <a:p>
            <a:r>
              <a:rPr lang="sv-SE" sz="1600" b="0" i="0" dirty="0">
                <a:solidFill>
                  <a:srgbClr val="000000"/>
                </a:solidFill>
                <a:effectLst/>
                <a:latin typeface="+mj-lt"/>
              </a:rPr>
              <a:t>Föreslå </a:t>
            </a:r>
            <a:r>
              <a:rPr lang="sv-SE" sz="1600" b="1" i="0" dirty="0">
                <a:solidFill>
                  <a:srgbClr val="000000"/>
                </a:solidFill>
                <a:effectLst/>
                <a:latin typeface="+mj-lt"/>
              </a:rPr>
              <a:t>ett system för registrering av genomförd kompetensutveckling </a:t>
            </a:r>
            <a:r>
              <a:rPr lang="sv-SE" sz="1600" b="0" i="0" dirty="0">
                <a:solidFill>
                  <a:srgbClr val="000000"/>
                </a:solidFill>
                <a:effectLst/>
                <a:latin typeface="+mj-lt"/>
              </a:rPr>
              <a:t>inom den nationella strukturen för kompetensutveckling inom givna ekonomiska ramar.</a:t>
            </a:r>
            <a:endParaRPr lang="sv-SE" sz="1600" dirty="0"/>
          </a:p>
        </p:txBody>
      </p:sp>
    </p:spTree>
    <p:extLst>
      <p:ext uri="{BB962C8B-B14F-4D97-AF65-F5344CB8AC3E}">
        <p14:creationId xmlns:p14="http://schemas.microsoft.com/office/powerpoint/2010/main" val="3607240435"/>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22049</TotalTime>
  <Words>1905</Words>
  <Application>Microsoft Office PowerPoint</Application>
  <PresentationFormat>Bildspel på skärmen (16:9)</PresentationFormat>
  <Paragraphs>220</Paragraphs>
  <Slides>27</Slides>
  <Notes>11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27</vt:i4>
      </vt:variant>
    </vt:vector>
  </HeadingPairs>
  <TitlesOfParts>
    <vt:vector size="37" baseType="lpstr">
      <vt:lpstr>Arial</vt:lpstr>
      <vt:lpstr>Arial MT</vt:lpstr>
      <vt:lpstr>Calibri</vt:lpstr>
      <vt:lpstr>Calibri Light</vt:lpstr>
      <vt:lpstr>Roboto</vt:lpstr>
      <vt:lpstr>Source Sans Pro</vt:lpstr>
      <vt:lpstr>Systemtypsnitt</vt:lpstr>
      <vt:lpstr>Times New Roman</vt:lpstr>
      <vt:lpstr>Wingdings</vt:lpstr>
      <vt:lpstr>Office-tema</vt:lpstr>
      <vt:lpstr>Professionsprogram för rektorer, lärare  och förskollärare </vt:lpstr>
      <vt:lpstr>Utveckla, erkänna och använda kompetens</vt:lpstr>
      <vt:lpstr>Professionsprogrammets övergripande syfte</vt:lpstr>
      <vt:lpstr>Tidslinje beslutsprocess</vt:lpstr>
      <vt:lpstr>Skollagen § 34</vt:lpstr>
      <vt:lpstr>PowerPoint-presentation</vt:lpstr>
      <vt:lpstr>34 a §</vt:lpstr>
      <vt:lpstr>Skolverkets regeringsuppdrag  </vt:lpstr>
      <vt:lpstr>Skolverkets regeringsuppdrag:  Nationell struktur för kompetensutveckling</vt:lpstr>
      <vt:lpstr>Skolverkets regeringsuppdrag: Nationellt meriteringssystem</vt:lpstr>
      <vt:lpstr>Rådet för professioner inom skolväsendet</vt:lpstr>
      <vt:lpstr>Förslaget om en nationell struktur för kompetensutveckling – lärare och förskollärare </vt:lpstr>
      <vt:lpstr>Förslaget om ett meriteringssystem</vt:lpstr>
      <vt:lpstr>Professionellt kollegialt lärande inom PP</vt:lpstr>
      <vt:lpstr>Förslag avseende nationell struktur för kompetensutveckling – rektorer</vt:lpstr>
      <vt:lpstr>Nuvarande struktur för rektorers kompetensutveckling</vt:lpstr>
      <vt:lpstr>Vem kan anställas som rektor?</vt:lpstr>
      <vt:lpstr>PowerPoint-presentation</vt:lpstr>
      <vt:lpstr>Morgondagens skolledare - framtidsscenario</vt:lpstr>
      <vt:lpstr>Förslag till samarbetsstruktur </vt:lpstr>
      <vt:lpstr>Möjligheter för lärare och förskollärare</vt:lpstr>
      <vt:lpstr>Möjligheter för oss lärosäten</vt:lpstr>
      <vt:lpstr>Utmaningar för oss lärosäten</vt:lpstr>
      <vt:lpstr>Införandet av professionsprogrammet utifrån ett huvudmannaperspektiv:                                     3 områden att förhålla sig till: </vt:lpstr>
      <vt:lpstr>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Professionsprogram för rektorer, lärare  och förskolärare</dc:title>
  <dc:creator>Ann Sjögren</dc:creator>
  <cp:lastModifiedBy>Sarah Stridfeldt</cp:lastModifiedBy>
  <cp:revision>247</cp:revision>
  <dcterms:created xsi:type="dcterms:W3CDTF">2023-07-12T10:34:03Z</dcterms:created>
  <dcterms:modified xsi:type="dcterms:W3CDTF">2024-02-27T09:36:20Z</dcterms:modified>
</cp:coreProperties>
</file>